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Layouts/slideLayout4.xml" ContentType="application/vnd.openxmlformats-officedocument.presentationml.slideLayout+xml"/>
  <Override PartName="/ppt/slideLayouts/slideLayout17.xml" ContentType="application/vnd.openxmlformats-officedocument.presentationml.slideLayout+xml"/>
  <Override PartName="/ppt/slides/slide13.xml" ContentType="application/vnd.openxmlformats-officedocument.presentationml.slide+xml"/>
  <Override PartName="/docProps/app.xml" ContentType="application/vnd.openxmlformats-officedocument.extended-properties+xml"/>
  <Override PartName="/docProps/core.xml" ContentType="application/vnd.openxmlformats-package.core-properties+xml"/>
  <Override PartName="/ppt/slides/slide2.xml" ContentType="application/vnd.openxmlformats-officedocument.presentationml.slide+xml"/>
  <Override PartName="/ppt/presentation.xml" ContentType="application/vnd.openxmlformats-officedocument.presentationml.presentation.main+xml"/>
  <Override PartName="/ppt/slideLayouts/slideLayout8.xml" ContentType="application/vnd.openxmlformats-officedocument.presentationml.slideLayout+xml"/>
  <Override PartName="/ppt/presProps.xml" ContentType="application/vnd.openxmlformats-officedocument.presentationml.presProps+xml"/>
  <Override PartName="/ppt/slideLayouts/slideLayout13.xml" ContentType="application/vnd.openxmlformats-officedocument.presentationml.slideLayout+xml"/>
  <Override PartName="/ppt/slides/slide17.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6.xml" ContentType="application/vnd.openxmlformats-officedocument.presentationml.slideLayout+xml"/>
  <Override PartName="/ppt/slides/slide12.xml" ContentType="application/vnd.openxmlformats-officedocument.presentationml.slide+xml"/>
  <Override PartName="/ppt/slideLayouts/slideLayout12.xml" ContentType="application/vnd.openxmlformats-officedocument.presentationml.slideLayout+xml"/>
  <Override PartName="/ppt/slides/slide16.xml" ContentType="application/vnd.openxmlformats-officedocument.presentationml.slide+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10.xml" ContentType="application/vnd.openxmlformats-officedocument.presentationml.slideLayout+xml"/>
  <Override PartName="/ppt/slides/slide14.xml" ContentType="application/vnd.openxmlformats-officedocument.presentationml.slide+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s/slide15.xml" ContentType="application/vnd.openxmlformats-officedocument.presentationml.slide+xml"/>
  <Override PartName="/ppt/slideLayouts/slideLayout7.xml" ContentType="application/vnd.openxmlformats-officedocument.presentationml.slideLayout+xml"/>
  <Override PartName="/ppt/slideLayouts/slideLayout14.xml" ContentType="application/vnd.openxmlformats-officedocument.presentationml.slideLayout+xml"/>
  <Override PartName="/ppt/slides/slide10.xml" ContentType="application/vnd.openxmlformats-officedocument.presentationml.slide+xml"/>
  <Override PartName="/ppt/slideLayouts/slideLayout6.xml" ContentType="application/vnd.openxmlformats-officedocument.presentationml.slideLayout+xml"/>
  <Override PartName="/ppt/slideLayouts/slideLayout15.xml" ContentType="application/vnd.openxmlformats-officedocument.presentationml.slideLayout+xml"/>
  <Override PartName="/ppt/slides/slide11.xml" ContentType="application/vnd.openxmlformats-officedocument.presentationml.slide+xml"/>
  <Override PartName="/ppt/slideLayouts/slideLayout9.xml" ContentType="application/vnd.openxmlformats-officedocument.presentationml.slideLayout+xml"/>
  <Override PartName="/ppt/slides/slide6.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FC05CF33-A954-F0DE-F831-A3EDB5F0A278}"/>
              </a:ext>
            </a:extLst>
          </p:cNvPr>
          <p:cNvGrpSpPr/>
          <p:nvPr/>
        </p:nvGrpSpPr>
        <p:grpSpPr>
          <a:xfrm>
            <a:off x="-16934" y="0"/>
            <a:ext cx="12231160" cy="6856216"/>
            <a:chOff x="-16934" y="0"/>
            <a:chExt cx="12231160" cy="6856216"/>
          </a:xfrm>
        </p:grpSpPr>
        <p:pic>
          <p:nvPicPr>
            <p:cNvPr id="3" name="Picture 15" descr="HD-PanelTitleR1.png">
              <a:extLst>
                <a:ext uri="{FF2B5EF4-FFF2-40B4-BE49-F238E27FC236}">
                  <a16:creationId xmlns:a16="http://schemas.microsoft.com/office/drawing/2014/main" id="{3D8BED87-FA5C-770E-D950-6E39B2F65FC9}"/>
                </a:ext>
              </a:extLst>
            </p:cNvPr>
            <p:cNvPicPr>
              <a:picLocks noChangeAspect="1"/>
            </p:cNvPicPr>
            <p:nvPr/>
          </p:nvPicPr>
          <p:blipFill>
            <a:blip r:embed="rId2"/>
            <a:stretch>
              <a:fillRect/>
            </a:stretch>
          </p:blipFill>
          <p:spPr>
            <a:xfrm>
              <a:off x="0" y="0"/>
              <a:ext cx="12188823" cy="6856216"/>
            </a:xfrm>
            <a:prstGeom prst="rect">
              <a:avLst/>
            </a:prstGeom>
            <a:noFill/>
            <a:ln cap="flat">
              <a:noFill/>
            </a:ln>
          </p:spPr>
        </p:pic>
        <p:sp>
          <p:nvSpPr>
            <p:cNvPr id="4" name="Rectangle 25">
              <a:extLst>
                <a:ext uri="{FF2B5EF4-FFF2-40B4-BE49-F238E27FC236}">
                  <a16:creationId xmlns:a16="http://schemas.microsoft.com/office/drawing/2014/main" id="{6A60B82A-8E3E-4902-649F-DC7CE17894DD}"/>
                </a:ext>
              </a:extLst>
            </p:cNvPr>
            <p:cNvSpPr/>
            <p:nvPr/>
          </p:nvSpPr>
          <p:spPr>
            <a:xfrm>
              <a:off x="2328327" y="1540928"/>
              <a:ext cx="7543800" cy="3835405"/>
            </a:xfrm>
            <a:prstGeom prst="rect">
              <a:avLst/>
            </a:prstGeom>
            <a:noFill/>
            <a:ln w="15873" cap="flat">
              <a:solidFill>
                <a:srgbClr val="83992A"/>
              </a:solidFill>
              <a:prstDash val="solid"/>
              <a:miter/>
            </a:ln>
          </p:spPr>
          <p:txBody>
            <a:bodyPr lIns="0" tIns="0" rIns="0" bIns="0"/>
            <a:lstStyle/>
            <a:p>
              <a:endParaRPr lang="en-GB"/>
            </a:p>
          </p:txBody>
        </p:sp>
        <p:pic>
          <p:nvPicPr>
            <p:cNvPr id="5" name="Picture 16" descr="HDRibbonTitle-UniformTrim.png">
              <a:extLst>
                <a:ext uri="{FF2B5EF4-FFF2-40B4-BE49-F238E27FC236}">
                  <a16:creationId xmlns:a16="http://schemas.microsoft.com/office/drawing/2014/main" id="{C5D48065-C759-A9A6-2DCB-46049CEA61AD}"/>
                </a:ext>
              </a:extLst>
            </p:cNvPr>
            <p:cNvPicPr>
              <a:picLocks noChangeAspect="1"/>
            </p:cNvPicPr>
            <p:nvPr/>
          </p:nvPicPr>
          <p:blipFill>
            <a:blip r:embed="rId3"/>
            <a:srcRect/>
            <a:stretch>
              <a:fillRect/>
            </a:stretch>
          </p:blipFill>
          <p:spPr>
            <a:xfrm>
              <a:off x="-16934" y="3147611"/>
              <a:ext cx="2478024" cy="612648"/>
            </a:xfrm>
            <a:prstGeom prst="rect">
              <a:avLst/>
            </a:prstGeom>
            <a:noFill/>
            <a:ln cap="flat">
              <a:noFill/>
            </a:ln>
          </p:spPr>
        </p:pic>
        <p:pic>
          <p:nvPicPr>
            <p:cNvPr id="6" name="Picture 19" descr="HDRibbonTitle-UniformTrim.png">
              <a:extLst>
                <a:ext uri="{FF2B5EF4-FFF2-40B4-BE49-F238E27FC236}">
                  <a16:creationId xmlns:a16="http://schemas.microsoft.com/office/drawing/2014/main" id="{01A17AB7-00EA-C7BE-4CFE-6E3CB64D063F}"/>
                </a:ext>
              </a:extLst>
            </p:cNvPr>
            <p:cNvPicPr>
              <a:picLocks noChangeAspect="1"/>
            </p:cNvPicPr>
            <p:nvPr/>
          </p:nvPicPr>
          <p:blipFill>
            <a:blip r:embed="rId3"/>
            <a:srcRect/>
            <a:stretch>
              <a:fillRect/>
            </a:stretch>
          </p:blipFill>
          <p:spPr>
            <a:xfrm>
              <a:off x="9736202" y="3147611"/>
              <a:ext cx="2478024" cy="612648"/>
            </a:xfrm>
            <a:prstGeom prst="rect">
              <a:avLst/>
            </a:prstGeom>
            <a:noFill/>
            <a:ln cap="flat">
              <a:noFill/>
            </a:ln>
          </p:spPr>
        </p:pic>
      </p:grpSp>
      <p:sp>
        <p:nvSpPr>
          <p:cNvPr id="7" name="Title 1">
            <a:extLst>
              <a:ext uri="{FF2B5EF4-FFF2-40B4-BE49-F238E27FC236}">
                <a16:creationId xmlns:a16="http://schemas.microsoft.com/office/drawing/2014/main" id="{8056AB1E-13E9-B3CA-9D79-853FADFF4311}"/>
              </a:ext>
            </a:extLst>
          </p:cNvPr>
          <p:cNvSpPr txBox="1">
            <a:spLocks noGrp="1"/>
          </p:cNvSpPr>
          <p:nvPr>
            <p:ph type="ctrTitle"/>
          </p:nvPr>
        </p:nvSpPr>
        <p:spPr>
          <a:xfrm>
            <a:off x="2692395" y="1871127"/>
            <a:ext cx="6815672" cy="1515535"/>
          </a:xfrm>
        </p:spPr>
        <p:txBody>
          <a:bodyPr anchor="b">
            <a:noAutofit/>
          </a:bodyPr>
          <a:lstStyle>
            <a:lvl1pPr>
              <a:defRPr sz="5400"/>
            </a:lvl1pPr>
          </a:lstStyle>
          <a:p>
            <a:pPr lvl="0"/>
            <a:r>
              <a:rPr lang="en-US"/>
              <a:t>Click to edit Master title style</a:t>
            </a:r>
          </a:p>
        </p:txBody>
      </p:sp>
      <p:sp>
        <p:nvSpPr>
          <p:cNvPr id="8" name="Subtitle 2">
            <a:extLst>
              <a:ext uri="{FF2B5EF4-FFF2-40B4-BE49-F238E27FC236}">
                <a16:creationId xmlns:a16="http://schemas.microsoft.com/office/drawing/2014/main" id="{F930B087-215F-55ED-89A5-710769D2C48B}"/>
              </a:ext>
            </a:extLst>
          </p:cNvPr>
          <p:cNvSpPr txBox="1">
            <a:spLocks noGrp="1"/>
          </p:cNvSpPr>
          <p:nvPr>
            <p:ph type="subTitle" idx="1"/>
          </p:nvPr>
        </p:nvSpPr>
        <p:spPr>
          <a:xfrm>
            <a:off x="2692395" y="3657600"/>
            <a:ext cx="6815672" cy="1320805"/>
          </a:xfrm>
        </p:spPr>
        <p:txBody>
          <a:bodyPr anchorCtr="1"/>
          <a:lstStyle>
            <a:lvl1pPr marL="0" indent="0" algn="ctr">
              <a:spcBef>
                <a:spcPts val="500"/>
              </a:spcBef>
              <a:buNone/>
              <a:defRPr sz="2100">
                <a:solidFill>
                  <a:srgbClr val="000000"/>
                </a:solidFill>
              </a:defRPr>
            </a:lvl1pPr>
          </a:lstStyle>
          <a:p>
            <a:pPr lvl="0"/>
            <a:r>
              <a:rPr lang="en-US"/>
              <a:t>Click to edit Master subtitle style</a:t>
            </a:r>
          </a:p>
        </p:txBody>
      </p:sp>
      <p:sp>
        <p:nvSpPr>
          <p:cNvPr id="9" name="Date Placeholder 3">
            <a:extLst>
              <a:ext uri="{FF2B5EF4-FFF2-40B4-BE49-F238E27FC236}">
                <a16:creationId xmlns:a16="http://schemas.microsoft.com/office/drawing/2014/main" id="{3F9E04CB-FE54-7EF7-64F5-AD5AC5A5A5F9}"/>
              </a:ext>
            </a:extLst>
          </p:cNvPr>
          <p:cNvSpPr txBox="1">
            <a:spLocks noGrp="1"/>
          </p:cNvSpPr>
          <p:nvPr>
            <p:ph type="dt" sz="half" idx="7"/>
          </p:nvPr>
        </p:nvSpPr>
        <p:spPr>
          <a:xfrm>
            <a:off x="7983233" y="5037667"/>
            <a:ext cx="897465" cy="279404"/>
          </a:xfrm>
        </p:spPr>
        <p:txBody>
          <a:bodyPr/>
          <a:lstStyle>
            <a:lvl1pPr>
              <a:defRPr/>
            </a:lvl1pPr>
          </a:lstStyle>
          <a:p>
            <a:pPr lvl="0"/>
            <a:fld id="{A63B9001-C30D-4FF7-8826-6D1D10EAD97B}" type="datetime1">
              <a:rPr lang="en-GB"/>
              <a:pPr lvl="0"/>
              <a:t>12/03/2026</a:t>
            </a:fld>
            <a:endParaRPr lang="en-GB"/>
          </a:p>
        </p:txBody>
      </p:sp>
      <p:sp>
        <p:nvSpPr>
          <p:cNvPr id="10" name="Footer Placeholder 4">
            <a:extLst>
              <a:ext uri="{FF2B5EF4-FFF2-40B4-BE49-F238E27FC236}">
                <a16:creationId xmlns:a16="http://schemas.microsoft.com/office/drawing/2014/main" id="{E33B7356-A5C1-3496-4A17-886DCC5404A9}"/>
              </a:ext>
            </a:extLst>
          </p:cNvPr>
          <p:cNvSpPr txBox="1">
            <a:spLocks noGrp="1"/>
          </p:cNvSpPr>
          <p:nvPr>
            <p:ph type="ftr" sz="quarter" idx="9"/>
          </p:nvPr>
        </p:nvSpPr>
        <p:spPr>
          <a:xfrm>
            <a:off x="2692395" y="5037667"/>
            <a:ext cx="5214631" cy="279404"/>
          </a:xfrm>
        </p:spPr>
        <p:txBody>
          <a:bodyPr/>
          <a:lstStyle>
            <a:lvl1pPr>
              <a:defRPr/>
            </a:lvl1pPr>
          </a:lstStyle>
          <a:p>
            <a:pPr lvl="0"/>
            <a:endParaRPr lang="en-GB"/>
          </a:p>
        </p:txBody>
      </p:sp>
      <p:sp>
        <p:nvSpPr>
          <p:cNvPr id="11" name="Slide Number Placeholder 5">
            <a:extLst>
              <a:ext uri="{FF2B5EF4-FFF2-40B4-BE49-F238E27FC236}">
                <a16:creationId xmlns:a16="http://schemas.microsoft.com/office/drawing/2014/main" id="{33185174-EDF9-A7ED-EF67-EBE2FE39EB68}"/>
              </a:ext>
            </a:extLst>
          </p:cNvPr>
          <p:cNvSpPr txBox="1">
            <a:spLocks noGrp="1"/>
          </p:cNvSpPr>
          <p:nvPr>
            <p:ph type="sldNum" sz="quarter" idx="8"/>
          </p:nvPr>
        </p:nvSpPr>
        <p:spPr>
          <a:xfrm>
            <a:off x="8956895" y="5037667"/>
            <a:ext cx="551163" cy="279404"/>
          </a:xfrm>
        </p:spPr>
        <p:txBody>
          <a:bodyPr/>
          <a:lstStyle>
            <a:lvl1pPr>
              <a:defRPr/>
            </a:lvl1pPr>
          </a:lstStyle>
          <a:p>
            <a:pPr lvl="0"/>
            <a:fld id="{CB2A03D8-AC8A-48F1-A770-06CD815140EB}" type="slidenum">
              <a:t>‹#›</a:t>
            </a:fld>
            <a:endParaRPr lang="en-GB"/>
          </a:p>
        </p:txBody>
      </p:sp>
      <p:cxnSp>
        <p:nvCxnSpPr>
          <p:cNvPr id="12" name="Straight Connector 14">
            <a:extLst>
              <a:ext uri="{FF2B5EF4-FFF2-40B4-BE49-F238E27FC236}">
                <a16:creationId xmlns:a16="http://schemas.microsoft.com/office/drawing/2014/main" id="{57EC9D81-CC00-11F2-C33E-BCBE17446CBB}"/>
              </a:ext>
            </a:extLst>
          </p:cNvPr>
          <p:cNvCxnSpPr/>
          <p:nvPr/>
        </p:nvCxnSpPr>
        <p:spPr>
          <a:xfrm>
            <a:off x="2692395" y="3522131"/>
            <a:ext cx="6815673"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203746361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2" name="Straight Connector 6">
            <a:extLst>
              <a:ext uri="{FF2B5EF4-FFF2-40B4-BE49-F238E27FC236}">
                <a16:creationId xmlns:a16="http://schemas.microsoft.com/office/drawing/2014/main" id="{EFA550CB-239B-E9AB-25DE-7C242F15089D}"/>
              </a:ext>
            </a:extLst>
          </p:cNvPr>
          <p:cNvCxnSpPr/>
          <p:nvPr/>
        </p:nvCxnSpPr>
        <p:spPr>
          <a:xfrm>
            <a:off x="1396169" y="2421468"/>
            <a:ext cx="9407302" cy="0"/>
          </a:xfrm>
          <a:prstGeom prst="straightConnector1">
            <a:avLst/>
          </a:prstGeom>
          <a:noFill/>
          <a:ln w="15873" cap="flat">
            <a:solidFill>
              <a:srgbClr val="83992A"/>
            </a:solidFill>
            <a:prstDash val="solid"/>
          </a:ln>
        </p:spPr>
      </p:cxnSp>
      <p:sp>
        <p:nvSpPr>
          <p:cNvPr id="3" name="Title 1">
            <a:extLst>
              <a:ext uri="{FF2B5EF4-FFF2-40B4-BE49-F238E27FC236}">
                <a16:creationId xmlns:a16="http://schemas.microsoft.com/office/drawing/2014/main" id="{DA97D680-86EA-5BDE-C4CE-5EABCFA4665D}"/>
              </a:ext>
            </a:extLst>
          </p:cNvPr>
          <p:cNvSpPr txBox="1">
            <a:spLocks noGrp="1"/>
          </p:cNvSpPr>
          <p:nvPr>
            <p:ph type="title"/>
          </p:nvPr>
        </p:nvSpPr>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2E6E1F97-3704-B40C-D369-C61C9F83AF2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3F31DC3-4B1B-23F2-72F1-77403D835B14}"/>
              </a:ext>
            </a:extLst>
          </p:cNvPr>
          <p:cNvSpPr txBox="1">
            <a:spLocks noGrp="1"/>
          </p:cNvSpPr>
          <p:nvPr>
            <p:ph type="dt" sz="half" idx="7"/>
          </p:nvPr>
        </p:nvSpPr>
        <p:spPr/>
        <p:txBody>
          <a:bodyPr/>
          <a:lstStyle>
            <a:lvl1pPr>
              <a:defRPr/>
            </a:lvl1pPr>
          </a:lstStyle>
          <a:p>
            <a:pPr lvl="0"/>
            <a:fld id="{BF3EF839-6B7F-4369-9636-E5EEAC48DE61}" type="datetime1">
              <a:rPr lang="en-GB"/>
              <a:pPr lvl="0"/>
              <a:t>12/03/2026</a:t>
            </a:fld>
            <a:endParaRPr lang="en-GB"/>
          </a:p>
        </p:txBody>
      </p:sp>
      <p:sp>
        <p:nvSpPr>
          <p:cNvPr id="6" name="Footer Placeholder 4">
            <a:extLst>
              <a:ext uri="{FF2B5EF4-FFF2-40B4-BE49-F238E27FC236}">
                <a16:creationId xmlns:a16="http://schemas.microsoft.com/office/drawing/2014/main" id="{1AE6C54D-427B-8561-AEAC-91586EA10A6E}"/>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F0B94E71-52D3-E000-7C51-2888F9565BEE}"/>
              </a:ext>
            </a:extLst>
          </p:cNvPr>
          <p:cNvSpPr txBox="1">
            <a:spLocks noGrp="1"/>
          </p:cNvSpPr>
          <p:nvPr>
            <p:ph type="sldNum" sz="quarter" idx="8"/>
          </p:nvPr>
        </p:nvSpPr>
        <p:spPr/>
        <p:txBody>
          <a:bodyPr/>
          <a:lstStyle>
            <a:lvl1pPr>
              <a:defRPr/>
            </a:lvl1pPr>
          </a:lstStyle>
          <a:p>
            <a:pPr lvl="0"/>
            <a:fld id="{A4BFA274-0CCC-43CE-BBA9-8E32766E1AF6}" type="slidenum">
              <a:t>‹#›</a:t>
            </a:fld>
            <a:endParaRPr lang="en-GB"/>
          </a:p>
        </p:txBody>
      </p:sp>
    </p:spTree>
    <p:extLst>
      <p:ext uri="{BB962C8B-B14F-4D97-AF65-F5344CB8AC3E}">
        <p14:creationId xmlns:p14="http://schemas.microsoft.com/office/powerpoint/2010/main" val="418249955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59143-F51D-1979-B26A-8B2F3C7E8AA3}"/>
              </a:ext>
            </a:extLst>
          </p:cNvPr>
          <p:cNvSpPr txBox="1">
            <a:spLocks noGrp="1"/>
          </p:cNvSpPr>
          <p:nvPr>
            <p:ph type="title"/>
          </p:nvPr>
        </p:nvSpPr>
        <p:spPr>
          <a:xfrm>
            <a:off x="2015072" y="1752603"/>
            <a:ext cx="8158688" cy="1822518"/>
          </a:xfrm>
        </p:spPr>
        <p:txBody>
          <a:bodyPr anchor="b"/>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E68682FD-4DE5-E46A-091D-03F6D11C43C1}"/>
              </a:ext>
            </a:extLst>
          </p:cNvPr>
          <p:cNvSpPr txBox="1">
            <a:spLocks noGrp="1"/>
          </p:cNvSpPr>
          <p:nvPr>
            <p:ph type="body" idx="1"/>
          </p:nvPr>
        </p:nvSpPr>
        <p:spPr>
          <a:xfrm>
            <a:off x="2015063" y="3846048"/>
            <a:ext cx="8158688" cy="954551"/>
          </a:xfrm>
        </p:spPr>
        <p:txBody>
          <a:bodyPr anchorCtr="1"/>
          <a:lstStyle>
            <a:lvl1pPr marL="0" indent="0" algn="ctr">
              <a:buNone/>
              <a:defRPr>
                <a:solidFill>
                  <a:srgbClr val="000000"/>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B4857491-9825-B2BC-DB9F-2B5EF7D73533}"/>
              </a:ext>
            </a:extLst>
          </p:cNvPr>
          <p:cNvSpPr txBox="1">
            <a:spLocks noGrp="1"/>
          </p:cNvSpPr>
          <p:nvPr>
            <p:ph type="dt" sz="half" idx="7"/>
          </p:nvPr>
        </p:nvSpPr>
        <p:spPr/>
        <p:txBody>
          <a:bodyPr/>
          <a:lstStyle>
            <a:lvl1pPr>
              <a:defRPr/>
            </a:lvl1pPr>
          </a:lstStyle>
          <a:p>
            <a:pPr lvl="0"/>
            <a:fld id="{99BE21C3-6386-4E92-A2A6-6642E3C0F2D3}" type="datetime1">
              <a:rPr lang="en-GB"/>
              <a:pPr lvl="0"/>
              <a:t>12/03/2026</a:t>
            </a:fld>
            <a:endParaRPr lang="en-GB"/>
          </a:p>
        </p:txBody>
      </p:sp>
      <p:sp>
        <p:nvSpPr>
          <p:cNvPr id="5" name="Footer Placeholder 4">
            <a:extLst>
              <a:ext uri="{FF2B5EF4-FFF2-40B4-BE49-F238E27FC236}">
                <a16:creationId xmlns:a16="http://schemas.microsoft.com/office/drawing/2014/main" id="{03929234-3025-747E-178C-C83D739CFB7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8FF5ECC-66D6-B2EA-3335-5E23BA24C2C7}"/>
              </a:ext>
            </a:extLst>
          </p:cNvPr>
          <p:cNvSpPr txBox="1">
            <a:spLocks noGrp="1"/>
          </p:cNvSpPr>
          <p:nvPr>
            <p:ph type="sldNum" sz="quarter" idx="8"/>
          </p:nvPr>
        </p:nvSpPr>
        <p:spPr/>
        <p:txBody>
          <a:bodyPr/>
          <a:lstStyle>
            <a:lvl1pPr>
              <a:defRPr/>
            </a:lvl1pPr>
          </a:lstStyle>
          <a:p>
            <a:pPr lvl="0"/>
            <a:fld id="{2BC2D2E6-3617-426A-A828-A35C75FAB831}" type="slidenum">
              <a:t>‹#›</a:t>
            </a:fld>
            <a:endParaRPr lang="en-GB"/>
          </a:p>
        </p:txBody>
      </p:sp>
      <p:cxnSp>
        <p:nvCxnSpPr>
          <p:cNvPr id="7" name="Straight Connector 15">
            <a:extLst>
              <a:ext uri="{FF2B5EF4-FFF2-40B4-BE49-F238E27FC236}">
                <a16:creationId xmlns:a16="http://schemas.microsoft.com/office/drawing/2014/main" id="{B343B4E3-B38D-0B04-F5A1-5C0557AA6829}"/>
              </a:ext>
            </a:extLst>
          </p:cNvPr>
          <p:cNvCxnSpPr/>
          <p:nvPr/>
        </p:nvCxnSpPr>
        <p:spPr>
          <a:xfrm>
            <a:off x="2012722" y="3710589"/>
            <a:ext cx="8163379"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2827804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2" name="Straight Connector 7">
            <a:extLst>
              <a:ext uri="{FF2B5EF4-FFF2-40B4-BE49-F238E27FC236}">
                <a16:creationId xmlns:a16="http://schemas.microsoft.com/office/drawing/2014/main" id="{D87BC81B-A5FF-1CAF-ADB4-10069F884883}"/>
              </a:ext>
            </a:extLst>
          </p:cNvPr>
          <p:cNvCxnSpPr/>
          <p:nvPr/>
        </p:nvCxnSpPr>
        <p:spPr>
          <a:xfrm>
            <a:off x="1396169" y="2421468"/>
            <a:ext cx="9407302" cy="0"/>
          </a:xfrm>
          <a:prstGeom prst="straightConnector1">
            <a:avLst/>
          </a:prstGeom>
          <a:noFill/>
          <a:ln w="15873" cap="flat">
            <a:solidFill>
              <a:srgbClr val="83992A"/>
            </a:solidFill>
            <a:prstDash val="solid"/>
          </a:ln>
        </p:spPr>
      </p:cxnSp>
      <p:sp>
        <p:nvSpPr>
          <p:cNvPr id="3" name="Title 1">
            <a:extLst>
              <a:ext uri="{FF2B5EF4-FFF2-40B4-BE49-F238E27FC236}">
                <a16:creationId xmlns:a16="http://schemas.microsoft.com/office/drawing/2014/main" id="{C14EC46D-29A0-DEC2-DDAA-E53ABB6F533F}"/>
              </a:ext>
            </a:extLst>
          </p:cNvPr>
          <p:cNvSpPr txBox="1">
            <a:spLocks noGrp="1"/>
          </p:cNvSpPr>
          <p:nvPr>
            <p:ph type="title"/>
          </p:nvPr>
        </p:nvSpPr>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FD4AC871-9BC3-C49D-3618-5A06BD0C4CF0}"/>
              </a:ext>
            </a:extLst>
          </p:cNvPr>
          <p:cNvSpPr txBox="1">
            <a:spLocks noGrp="1"/>
          </p:cNvSpPr>
          <p:nvPr>
            <p:ph idx="1"/>
          </p:nvPr>
        </p:nvSpPr>
        <p:spPr>
          <a:xfrm>
            <a:off x="1298448" y="2560320"/>
            <a:ext cx="4718303" cy="331012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a:extLst>
              <a:ext uri="{FF2B5EF4-FFF2-40B4-BE49-F238E27FC236}">
                <a16:creationId xmlns:a16="http://schemas.microsoft.com/office/drawing/2014/main" id="{7B9A7D89-CBA3-3D60-4ACC-7D9ED56257A6}"/>
              </a:ext>
            </a:extLst>
          </p:cNvPr>
          <p:cNvSpPr txBox="1">
            <a:spLocks noGrp="1"/>
          </p:cNvSpPr>
          <p:nvPr>
            <p:ph idx="2"/>
          </p:nvPr>
        </p:nvSpPr>
        <p:spPr>
          <a:xfrm>
            <a:off x="6181344" y="2560320"/>
            <a:ext cx="4718303" cy="331012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4">
            <a:extLst>
              <a:ext uri="{FF2B5EF4-FFF2-40B4-BE49-F238E27FC236}">
                <a16:creationId xmlns:a16="http://schemas.microsoft.com/office/drawing/2014/main" id="{2C5E9482-7EE2-C429-2BB4-076B40FE03F7}"/>
              </a:ext>
            </a:extLst>
          </p:cNvPr>
          <p:cNvSpPr txBox="1">
            <a:spLocks noGrp="1"/>
          </p:cNvSpPr>
          <p:nvPr>
            <p:ph type="dt" sz="half" idx="7"/>
          </p:nvPr>
        </p:nvSpPr>
        <p:spPr/>
        <p:txBody>
          <a:bodyPr/>
          <a:lstStyle>
            <a:lvl1pPr>
              <a:defRPr/>
            </a:lvl1pPr>
          </a:lstStyle>
          <a:p>
            <a:pPr lvl="0"/>
            <a:fld id="{672E7FF9-A6EA-4E5B-801C-3746A95946CE}" type="datetime1">
              <a:rPr lang="en-GB"/>
              <a:pPr lvl="0"/>
              <a:t>12/03/2026</a:t>
            </a:fld>
            <a:endParaRPr lang="en-GB"/>
          </a:p>
        </p:txBody>
      </p:sp>
      <p:sp>
        <p:nvSpPr>
          <p:cNvPr id="7" name="Footer Placeholder 5">
            <a:extLst>
              <a:ext uri="{FF2B5EF4-FFF2-40B4-BE49-F238E27FC236}">
                <a16:creationId xmlns:a16="http://schemas.microsoft.com/office/drawing/2014/main" id="{7DB85D3B-2A4F-1E43-39B6-A03012E0500D}"/>
              </a:ext>
            </a:extLst>
          </p:cNvPr>
          <p:cNvSpPr txBox="1">
            <a:spLocks noGrp="1"/>
          </p:cNvSpPr>
          <p:nvPr>
            <p:ph type="ftr" sz="quarter" idx="9"/>
          </p:nvPr>
        </p:nvSpPr>
        <p:spPr/>
        <p:txBody>
          <a:bodyPr/>
          <a:lstStyle>
            <a:lvl1pPr>
              <a:defRPr/>
            </a:lvl1pPr>
          </a:lstStyle>
          <a:p>
            <a:pPr lvl="0"/>
            <a:endParaRPr lang="en-GB"/>
          </a:p>
        </p:txBody>
      </p:sp>
      <p:sp>
        <p:nvSpPr>
          <p:cNvPr id="8" name="Slide Number Placeholder 6">
            <a:extLst>
              <a:ext uri="{FF2B5EF4-FFF2-40B4-BE49-F238E27FC236}">
                <a16:creationId xmlns:a16="http://schemas.microsoft.com/office/drawing/2014/main" id="{52D1FE1C-8FEC-7EB2-F089-43AB53EED35F}"/>
              </a:ext>
            </a:extLst>
          </p:cNvPr>
          <p:cNvSpPr txBox="1">
            <a:spLocks noGrp="1"/>
          </p:cNvSpPr>
          <p:nvPr>
            <p:ph type="sldNum" sz="quarter" idx="8"/>
          </p:nvPr>
        </p:nvSpPr>
        <p:spPr/>
        <p:txBody>
          <a:bodyPr/>
          <a:lstStyle>
            <a:lvl1pPr>
              <a:defRPr/>
            </a:lvl1pPr>
          </a:lstStyle>
          <a:p>
            <a:pPr lvl="0"/>
            <a:fld id="{295F108B-31B3-4AD1-B42B-BF679AACEB46}" type="slidenum">
              <a:t>‹#›</a:t>
            </a:fld>
            <a:endParaRPr lang="en-GB"/>
          </a:p>
        </p:txBody>
      </p:sp>
    </p:spTree>
    <p:extLst>
      <p:ext uri="{BB962C8B-B14F-4D97-AF65-F5344CB8AC3E}">
        <p14:creationId xmlns:p14="http://schemas.microsoft.com/office/powerpoint/2010/main" val="3363443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41FD6-EE11-4171-8889-15E397492BF2}"/>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7ECF3B43-40C6-792B-FF8B-F782D5D8D85C}"/>
              </a:ext>
            </a:extLst>
          </p:cNvPr>
          <p:cNvSpPr txBox="1">
            <a:spLocks noGrp="1"/>
          </p:cNvSpPr>
          <p:nvPr>
            <p:ph type="body" idx="1"/>
          </p:nvPr>
        </p:nvSpPr>
        <p:spPr>
          <a:xfrm>
            <a:off x="1295403" y="2658535"/>
            <a:ext cx="4718303" cy="576264"/>
          </a:xfrm>
        </p:spPr>
        <p:txBody>
          <a:bodyPr anchor="b">
            <a:noAutofit/>
          </a:bodyPr>
          <a:lstStyle>
            <a:lvl1pPr marL="0" indent="0">
              <a:spcBef>
                <a:spcPts val="670"/>
              </a:spcBef>
              <a:buNone/>
              <a:defRPr sz="2800">
                <a:solidFill>
                  <a:srgbClr val="83992A"/>
                </a:solidFill>
              </a:defRPr>
            </a:lvl1pPr>
          </a:lstStyle>
          <a:p>
            <a:pPr lvl="0"/>
            <a:r>
              <a:rPr lang="en-US"/>
              <a:t>Click to edit Master text styles</a:t>
            </a:r>
          </a:p>
        </p:txBody>
      </p:sp>
      <p:sp>
        <p:nvSpPr>
          <p:cNvPr id="4" name="Content Placeholder 3">
            <a:extLst>
              <a:ext uri="{FF2B5EF4-FFF2-40B4-BE49-F238E27FC236}">
                <a16:creationId xmlns:a16="http://schemas.microsoft.com/office/drawing/2014/main" id="{5A8300CA-9CD0-5001-81AB-FFFD6F9E6C6C}"/>
              </a:ext>
            </a:extLst>
          </p:cNvPr>
          <p:cNvSpPr txBox="1">
            <a:spLocks noGrp="1"/>
          </p:cNvSpPr>
          <p:nvPr>
            <p:ph idx="2"/>
          </p:nvPr>
        </p:nvSpPr>
        <p:spPr>
          <a:xfrm>
            <a:off x="1295403" y="3243257"/>
            <a:ext cx="4718303" cy="263260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852027F-BBE9-80DC-2054-D90CEC5CCC98}"/>
              </a:ext>
            </a:extLst>
          </p:cNvPr>
          <p:cNvSpPr txBox="1">
            <a:spLocks noGrp="1"/>
          </p:cNvSpPr>
          <p:nvPr>
            <p:ph type="body" idx="3"/>
          </p:nvPr>
        </p:nvSpPr>
        <p:spPr>
          <a:xfrm>
            <a:off x="6180667" y="2658535"/>
            <a:ext cx="4718303" cy="576264"/>
          </a:xfrm>
        </p:spPr>
        <p:txBody>
          <a:bodyPr anchor="b">
            <a:noAutofit/>
          </a:bodyPr>
          <a:lstStyle>
            <a:lvl1pPr marL="0" indent="0">
              <a:spcBef>
                <a:spcPts val="670"/>
              </a:spcBef>
              <a:buNone/>
              <a:defRPr sz="2800">
                <a:solidFill>
                  <a:srgbClr val="83992A"/>
                </a:solidFill>
              </a:defRPr>
            </a:lvl1pPr>
          </a:lstStyle>
          <a:p>
            <a:pPr lvl="0"/>
            <a:r>
              <a:rPr lang="en-US"/>
              <a:t>Click to edit Master text styles</a:t>
            </a:r>
          </a:p>
        </p:txBody>
      </p:sp>
      <p:sp>
        <p:nvSpPr>
          <p:cNvPr id="6" name="Content Placeholder 5">
            <a:extLst>
              <a:ext uri="{FF2B5EF4-FFF2-40B4-BE49-F238E27FC236}">
                <a16:creationId xmlns:a16="http://schemas.microsoft.com/office/drawing/2014/main" id="{E6C9EDB6-B4FB-F831-E217-BA80266750D9}"/>
              </a:ext>
            </a:extLst>
          </p:cNvPr>
          <p:cNvSpPr txBox="1">
            <a:spLocks noGrp="1"/>
          </p:cNvSpPr>
          <p:nvPr>
            <p:ph idx="4"/>
          </p:nvPr>
        </p:nvSpPr>
        <p:spPr>
          <a:xfrm>
            <a:off x="6180667" y="3243257"/>
            <a:ext cx="4718303" cy="263260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624762D-87CE-FAFE-97BB-48C725DEA169}"/>
              </a:ext>
            </a:extLst>
          </p:cNvPr>
          <p:cNvSpPr txBox="1">
            <a:spLocks noGrp="1"/>
          </p:cNvSpPr>
          <p:nvPr>
            <p:ph type="dt" sz="half" idx="7"/>
          </p:nvPr>
        </p:nvSpPr>
        <p:spPr/>
        <p:txBody>
          <a:bodyPr/>
          <a:lstStyle>
            <a:lvl1pPr>
              <a:defRPr/>
            </a:lvl1pPr>
          </a:lstStyle>
          <a:p>
            <a:pPr lvl="0"/>
            <a:fld id="{CEE823CE-B66E-4825-92B9-862750BE526D}" type="datetime1">
              <a:rPr lang="en-GB"/>
              <a:pPr lvl="0"/>
              <a:t>12/03/2026</a:t>
            </a:fld>
            <a:endParaRPr lang="en-GB"/>
          </a:p>
        </p:txBody>
      </p:sp>
      <p:sp>
        <p:nvSpPr>
          <p:cNvPr id="8" name="Footer Placeholder 7">
            <a:extLst>
              <a:ext uri="{FF2B5EF4-FFF2-40B4-BE49-F238E27FC236}">
                <a16:creationId xmlns:a16="http://schemas.microsoft.com/office/drawing/2014/main" id="{25A169DC-CD42-5256-52E3-993CEC90F2A7}"/>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63AC311C-579E-EF87-27AE-B1322CC9828D}"/>
              </a:ext>
            </a:extLst>
          </p:cNvPr>
          <p:cNvSpPr txBox="1">
            <a:spLocks noGrp="1"/>
          </p:cNvSpPr>
          <p:nvPr>
            <p:ph type="sldNum" sz="quarter" idx="8"/>
          </p:nvPr>
        </p:nvSpPr>
        <p:spPr/>
        <p:txBody>
          <a:bodyPr/>
          <a:lstStyle>
            <a:lvl1pPr>
              <a:defRPr/>
            </a:lvl1pPr>
          </a:lstStyle>
          <a:p>
            <a:pPr lvl="0"/>
            <a:fld id="{7AA81424-10DA-45D6-942B-B4753F5BAA31}" type="slidenum">
              <a:t>‹#›</a:t>
            </a:fld>
            <a:endParaRPr lang="en-GB"/>
          </a:p>
        </p:txBody>
      </p:sp>
      <p:cxnSp>
        <p:nvCxnSpPr>
          <p:cNvPr id="10" name="Straight Connector 17">
            <a:extLst>
              <a:ext uri="{FF2B5EF4-FFF2-40B4-BE49-F238E27FC236}">
                <a16:creationId xmlns:a16="http://schemas.microsoft.com/office/drawing/2014/main" id="{0610B52B-F84D-F554-FE02-4468B6C06197}"/>
              </a:ext>
            </a:extLst>
          </p:cNvPr>
          <p:cNvCxnSpPr/>
          <p:nvPr/>
        </p:nvCxnSpPr>
        <p:spPr>
          <a:xfrm>
            <a:off x="1396169" y="2421468"/>
            <a:ext cx="9407302"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163547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1D7EA-F993-A965-96ED-AF99F1E2B0CC}"/>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0489F53A-B9BF-286D-A146-3C911D488DD7}"/>
              </a:ext>
            </a:extLst>
          </p:cNvPr>
          <p:cNvSpPr txBox="1">
            <a:spLocks noGrp="1"/>
          </p:cNvSpPr>
          <p:nvPr>
            <p:ph type="dt" sz="half" idx="7"/>
          </p:nvPr>
        </p:nvSpPr>
        <p:spPr/>
        <p:txBody>
          <a:bodyPr/>
          <a:lstStyle>
            <a:lvl1pPr>
              <a:defRPr/>
            </a:lvl1pPr>
          </a:lstStyle>
          <a:p>
            <a:pPr lvl="0"/>
            <a:fld id="{CECDF58E-1043-4AB4-8877-5121828C2C07}" type="datetime1">
              <a:rPr lang="en-GB"/>
              <a:pPr lvl="0"/>
              <a:t>12/03/2026</a:t>
            </a:fld>
            <a:endParaRPr lang="en-GB"/>
          </a:p>
        </p:txBody>
      </p:sp>
      <p:sp>
        <p:nvSpPr>
          <p:cNvPr id="4" name="Footer Placeholder 3">
            <a:extLst>
              <a:ext uri="{FF2B5EF4-FFF2-40B4-BE49-F238E27FC236}">
                <a16:creationId xmlns:a16="http://schemas.microsoft.com/office/drawing/2014/main" id="{B4E40FD2-C29F-2C28-AD21-E7A6B76A8157}"/>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CF48FF06-5A1E-1E80-F187-F6B09C145D65}"/>
              </a:ext>
            </a:extLst>
          </p:cNvPr>
          <p:cNvSpPr txBox="1">
            <a:spLocks noGrp="1"/>
          </p:cNvSpPr>
          <p:nvPr>
            <p:ph type="sldNum" sz="quarter" idx="8"/>
          </p:nvPr>
        </p:nvSpPr>
        <p:spPr/>
        <p:txBody>
          <a:bodyPr/>
          <a:lstStyle>
            <a:lvl1pPr>
              <a:defRPr/>
            </a:lvl1pPr>
          </a:lstStyle>
          <a:p>
            <a:pPr lvl="0"/>
            <a:fld id="{7D99DDE2-BDBE-4A63-BB40-D6761BDF3D0E}" type="slidenum">
              <a:t>‹#›</a:t>
            </a:fld>
            <a:endParaRPr lang="en-GB"/>
          </a:p>
        </p:txBody>
      </p:sp>
      <p:cxnSp>
        <p:nvCxnSpPr>
          <p:cNvPr id="6" name="Straight Connector 13">
            <a:extLst>
              <a:ext uri="{FF2B5EF4-FFF2-40B4-BE49-F238E27FC236}">
                <a16:creationId xmlns:a16="http://schemas.microsoft.com/office/drawing/2014/main" id="{F9860B73-FA1A-3223-1019-76394348BB85}"/>
              </a:ext>
            </a:extLst>
          </p:cNvPr>
          <p:cNvCxnSpPr/>
          <p:nvPr/>
        </p:nvCxnSpPr>
        <p:spPr>
          <a:xfrm>
            <a:off x="1396169" y="2421468"/>
            <a:ext cx="9407302"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1239087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91F5ED-B3A3-77E9-1113-7812E5B70E4D}"/>
              </a:ext>
            </a:extLst>
          </p:cNvPr>
          <p:cNvSpPr txBox="1">
            <a:spLocks noGrp="1"/>
          </p:cNvSpPr>
          <p:nvPr>
            <p:ph type="dt" sz="half" idx="7"/>
          </p:nvPr>
        </p:nvSpPr>
        <p:spPr/>
        <p:txBody>
          <a:bodyPr/>
          <a:lstStyle>
            <a:lvl1pPr>
              <a:defRPr/>
            </a:lvl1pPr>
          </a:lstStyle>
          <a:p>
            <a:pPr lvl="0"/>
            <a:fld id="{31D0A1D2-5B19-40CC-B12F-F7D016C746DC}" type="datetime1">
              <a:rPr lang="en-GB"/>
              <a:pPr lvl="0"/>
              <a:t>12/03/2026</a:t>
            </a:fld>
            <a:endParaRPr lang="en-GB"/>
          </a:p>
        </p:txBody>
      </p:sp>
      <p:sp>
        <p:nvSpPr>
          <p:cNvPr id="3" name="Footer Placeholder 2">
            <a:extLst>
              <a:ext uri="{FF2B5EF4-FFF2-40B4-BE49-F238E27FC236}">
                <a16:creationId xmlns:a16="http://schemas.microsoft.com/office/drawing/2014/main" id="{EFFDDEE2-92EC-F985-3B03-3C59C6FD7A22}"/>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990CB514-ECEA-2752-7C1E-4AA8CF2F211A}"/>
              </a:ext>
            </a:extLst>
          </p:cNvPr>
          <p:cNvSpPr txBox="1">
            <a:spLocks noGrp="1"/>
          </p:cNvSpPr>
          <p:nvPr>
            <p:ph type="sldNum" sz="quarter" idx="8"/>
          </p:nvPr>
        </p:nvSpPr>
        <p:spPr/>
        <p:txBody>
          <a:bodyPr/>
          <a:lstStyle>
            <a:lvl1pPr>
              <a:defRPr/>
            </a:lvl1pPr>
          </a:lstStyle>
          <a:p>
            <a:pPr lvl="0"/>
            <a:fld id="{7C84B988-9E36-488D-933A-C1C04D890412}" type="slidenum">
              <a:t>‹#›</a:t>
            </a:fld>
            <a:endParaRPr lang="en-GB"/>
          </a:p>
        </p:txBody>
      </p:sp>
    </p:spTree>
    <p:extLst>
      <p:ext uri="{BB962C8B-B14F-4D97-AF65-F5344CB8AC3E}">
        <p14:creationId xmlns:p14="http://schemas.microsoft.com/office/powerpoint/2010/main" val="4199865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CA241-EF99-C3CD-869E-D93DBB6B1305}"/>
              </a:ext>
            </a:extLst>
          </p:cNvPr>
          <p:cNvSpPr txBox="1">
            <a:spLocks noGrp="1"/>
          </p:cNvSpPr>
          <p:nvPr>
            <p:ph type="title"/>
          </p:nvPr>
        </p:nvSpPr>
        <p:spPr>
          <a:xfrm>
            <a:off x="1293811" y="1388534"/>
            <a:ext cx="3718453" cy="1371600"/>
          </a:xfrm>
        </p:spPr>
        <p:txBody>
          <a:bodyPr anchor="b"/>
          <a:lstStyle>
            <a:lvl1pPr>
              <a:defRPr sz="2400"/>
            </a:lvl1pPr>
          </a:lstStyle>
          <a:p>
            <a:pPr lvl="0"/>
            <a:r>
              <a:rPr lang="en-US"/>
              <a:t>Click to edit Master title style</a:t>
            </a:r>
          </a:p>
        </p:txBody>
      </p:sp>
      <p:sp>
        <p:nvSpPr>
          <p:cNvPr id="3" name="Content Placeholder 2">
            <a:extLst>
              <a:ext uri="{FF2B5EF4-FFF2-40B4-BE49-F238E27FC236}">
                <a16:creationId xmlns:a16="http://schemas.microsoft.com/office/drawing/2014/main" id="{F58BC5FD-5BBA-4E10-F492-DDDAAB1587AD}"/>
              </a:ext>
            </a:extLst>
          </p:cNvPr>
          <p:cNvSpPr txBox="1">
            <a:spLocks noGrp="1"/>
          </p:cNvSpPr>
          <p:nvPr>
            <p:ph idx="1"/>
          </p:nvPr>
        </p:nvSpPr>
        <p:spPr>
          <a:xfrm>
            <a:off x="5418670" y="982129"/>
            <a:ext cx="5469465" cy="4893731"/>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CAE4690-B3C0-148A-4854-6A071D8DBDBA}"/>
              </a:ext>
            </a:extLst>
          </p:cNvPr>
          <p:cNvSpPr txBox="1">
            <a:spLocks noGrp="1"/>
          </p:cNvSpPr>
          <p:nvPr>
            <p:ph type="body" idx="2"/>
          </p:nvPr>
        </p:nvSpPr>
        <p:spPr>
          <a:xfrm>
            <a:off x="1293811" y="3031062"/>
            <a:ext cx="3718453" cy="2438403"/>
          </a:xfrm>
        </p:spPr>
        <p:txBody>
          <a:bodyPr anchorCtr="1"/>
          <a:lstStyle>
            <a:lvl1pPr marL="0" indent="0" algn="ctr">
              <a:spcBef>
                <a:spcPts val="400"/>
              </a:spcBef>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38E55C78-6618-C7F7-5626-A615F07EB0B0}"/>
              </a:ext>
            </a:extLst>
          </p:cNvPr>
          <p:cNvSpPr txBox="1">
            <a:spLocks noGrp="1"/>
          </p:cNvSpPr>
          <p:nvPr>
            <p:ph type="dt" sz="half" idx="7"/>
          </p:nvPr>
        </p:nvSpPr>
        <p:spPr/>
        <p:txBody>
          <a:bodyPr/>
          <a:lstStyle>
            <a:lvl1pPr>
              <a:defRPr/>
            </a:lvl1pPr>
          </a:lstStyle>
          <a:p>
            <a:pPr lvl="0"/>
            <a:fld id="{0EE79270-3B13-4BCD-B20B-99ACA26E7A05}" type="datetime1">
              <a:rPr lang="en-GB"/>
              <a:pPr lvl="0"/>
              <a:t>12/03/2026</a:t>
            </a:fld>
            <a:endParaRPr lang="en-GB"/>
          </a:p>
        </p:txBody>
      </p:sp>
      <p:sp>
        <p:nvSpPr>
          <p:cNvPr id="6" name="Footer Placeholder 5">
            <a:extLst>
              <a:ext uri="{FF2B5EF4-FFF2-40B4-BE49-F238E27FC236}">
                <a16:creationId xmlns:a16="http://schemas.microsoft.com/office/drawing/2014/main" id="{78D6850C-5556-59FE-65A8-7D82DC72B384}"/>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0B926930-755C-9659-0153-9475966DDF4F}"/>
              </a:ext>
            </a:extLst>
          </p:cNvPr>
          <p:cNvSpPr txBox="1">
            <a:spLocks noGrp="1"/>
          </p:cNvSpPr>
          <p:nvPr>
            <p:ph type="sldNum" sz="quarter" idx="8"/>
          </p:nvPr>
        </p:nvSpPr>
        <p:spPr/>
        <p:txBody>
          <a:bodyPr/>
          <a:lstStyle>
            <a:lvl1pPr>
              <a:defRPr/>
            </a:lvl1pPr>
          </a:lstStyle>
          <a:p>
            <a:pPr lvl="0"/>
            <a:fld id="{753980EF-3203-4694-A342-EF64F8B32133}" type="slidenum">
              <a:t>‹#›</a:t>
            </a:fld>
            <a:endParaRPr lang="en-GB"/>
          </a:p>
        </p:txBody>
      </p:sp>
      <p:cxnSp>
        <p:nvCxnSpPr>
          <p:cNvPr id="8" name="Straight Connector 15">
            <a:extLst>
              <a:ext uri="{FF2B5EF4-FFF2-40B4-BE49-F238E27FC236}">
                <a16:creationId xmlns:a16="http://schemas.microsoft.com/office/drawing/2014/main" id="{4197DE8A-93A8-438D-FC16-74FF90FCAB46}"/>
              </a:ext>
            </a:extLst>
          </p:cNvPr>
          <p:cNvCxnSpPr/>
          <p:nvPr/>
        </p:nvCxnSpPr>
        <p:spPr>
          <a:xfrm>
            <a:off x="1396169" y="2912528"/>
            <a:ext cx="3514497"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3922876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87676-9596-F538-AFC6-1359155D9F19}"/>
              </a:ext>
            </a:extLst>
          </p:cNvPr>
          <p:cNvSpPr txBox="1">
            <a:spLocks noGrp="1"/>
          </p:cNvSpPr>
          <p:nvPr>
            <p:ph type="title"/>
          </p:nvPr>
        </p:nvSpPr>
        <p:spPr>
          <a:xfrm>
            <a:off x="1295403" y="1883828"/>
            <a:ext cx="6241813" cy="1371600"/>
          </a:xfrm>
        </p:spPr>
        <p:txBody>
          <a:bodyPr anchor="b"/>
          <a:lstStyle>
            <a:lvl1pPr>
              <a:defRPr sz="2800"/>
            </a:lvl1pPr>
          </a:lstStyle>
          <a:p>
            <a:pPr lvl="0"/>
            <a:r>
              <a:rPr lang="en-US"/>
              <a:t>Click to edit Master title style</a:t>
            </a:r>
          </a:p>
        </p:txBody>
      </p:sp>
      <p:sp>
        <p:nvSpPr>
          <p:cNvPr id="3" name="Picture Placeholder 2">
            <a:extLst>
              <a:ext uri="{FF2B5EF4-FFF2-40B4-BE49-F238E27FC236}">
                <a16:creationId xmlns:a16="http://schemas.microsoft.com/office/drawing/2014/main" id="{6BD5186A-A785-CA7F-592A-96FD41977BE0}"/>
              </a:ext>
            </a:extLst>
          </p:cNvPr>
          <p:cNvSpPr txBox="1">
            <a:spLocks noGrp="1"/>
          </p:cNvSpPr>
          <p:nvPr>
            <p:ph type="pic" idx="1"/>
          </p:nvPr>
        </p:nvSpPr>
        <p:spPr>
          <a:xfrm>
            <a:off x="8094826" y="1041401"/>
            <a:ext cx="3063349" cy="4775197"/>
          </a:xfrm>
          <a:ln w="57150">
            <a:solidFill>
              <a:srgbClr val="7F7F7F"/>
            </a:solidFill>
            <a:prstDash val="solid"/>
            <a:miter/>
          </a:ln>
        </p:spPr>
        <p:txBody>
          <a:bodyPr anchorCtr="1"/>
          <a:lstStyle>
            <a:lvl1pPr marL="0" indent="0" algn="ctr">
              <a:spcBef>
                <a:spcPts val="400"/>
              </a:spcBef>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4231D524-396D-DAF2-CDCF-3AEA63CD2859}"/>
              </a:ext>
            </a:extLst>
          </p:cNvPr>
          <p:cNvSpPr txBox="1">
            <a:spLocks noGrp="1"/>
          </p:cNvSpPr>
          <p:nvPr>
            <p:ph type="body" idx="2"/>
          </p:nvPr>
        </p:nvSpPr>
        <p:spPr>
          <a:xfrm>
            <a:off x="1295403" y="3255428"/>
            <a:ext cx="6241813" cy="1828800"/>
          </a:xfrm>
        </p:spPr>
        <p:txBody>
          <a:bodyPr anchorCtr="1"/>
          <a:lstStyle>
            <a:lvl1pPr marL="0" indent="0" algn="ctr">
              <a:spcBef>
                <a:spcPts val="400"/>
              </a:spcBef>
              <a:buNone/>
              <a:defRPr sz="1800"/>
            </a:lvl1pPr>
          </a:lstStyle>
          <a:p>
            <a:pPr lvl="0"/>
            <a:r>
              <a:rPr lang="en-US"/>
              <a:t>Click to edit Master text styles</a:t>
            </a:r>
          </a:p>
        </p:txBody>
      </p:sp>
      <p:sp>
        <p:nvSpPr>
          <p:cNvPr id="5" name="Date Placeholder 4">
            <a:extLst>
              <a:ext uri="{FF2B5EF4-FFF2-40B4-BE49-F238E27FC236}">
                <a16:creationId xmlns:a16="http://schemas.microsoft.com/office/drawing/2014/main" id="{8A90EF79-17A3-9B3F-A412-EE8C37FDC968}"/>
              </a:ext>
            </a:extLst>
          </p:cNvPr>
          <p:cNvSpPr txBox="1">
            <a:spLocks noGrp="1"/>
          </p:cNvSpPr>
          <p:nvPr>
            <p:ph type="dt" sz="half" idx="7"/>
          </p:nvPr>
        </p:nvSpPr>
        <p:spPr/>
        <p:txBody>
          <a:bodyPr/>
          <a:lstStyle>
            <a:lvl1pPr>
              <a:defRPr/>
            </a:lvl1pPr>
          </a:lstStyle>
          <a:p>
            <a:pPr lvl="0"/>
            <a:fld id="{169A1262-B032-49CA-BE31-0C575F055BBD}" type="datetime1">
              <a:rPr lang="en-GB"/>
              <a:pPr lvl="0"/>
              <a:t>12/03/2026</a:t>
            </a:fld>
            <a:endParaRPr lang="en-GB"/>
          </a:p>
        </p:txBody>
      </p:sp>
      <p:sp>
        <p:nvSpPr>
          <p:cNvPr id="6" name="Footer Placeholder 5">
            <a:extLst>
              <a:ext uri="{FF2B5EF4-FFF2-40B4-BE49-F238E27FC236}">
                <a16:creationId xmlns:a16="http://schemas.microsoft.com/office/drawing/2014/main" id="{3CD7F20C-D40F-955B-3CBF-D0D47ACB1C6F}"/>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D377919F-1BC5-D863-C612-7D0CFFF398F7}"/>
              </a:ext>
            </a:extLst>
          </p:cNvPr>
          <p:cNvSpPr txBox="1">
            <a:spLocks noGrp="1"/>
          </p:cNvSpPr>
          <p:nvPr>
            <p:ph type="sldNum" sz="quarter" idx="8"/>
          </p:nvPr>
        </p:nvSpPr>
        <p:spPr/>
        <p:txBody>
          <a:bodyPr/>
          <a:lstStyle>
            <a:lvl1pPr>
              <a:defRPr/>
            </a:lvl1pPr>
          </a:lstStyle>
          <a:p>
            <a:pPr lvl="0"/>
            <a:fld id="{73C75CC5-1D81-48D2-B44F-FD704C6FFBF3}" type="slidenum">
              <a:t>‹#›</a:t>
            </a:fld>
            <a:endParaRPr lang="en-GB"/>
          </a:p>
        </p:txBody>
      </p:sp>
    </p:spTree>
    <p:extLst>
      <p:ext uri="{BB962C8B-B14F-4D97-AF65-F5344CB8AC3E}">
        <p14:creationId xmlns:p14="http://schemas.microsoft.com/office/powerpoint/2010/main" val="3256315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DC060-E8DF-CE7F-CB5A-FA614C4DA634}"/>
              </a:ext>
            </a:extLst>
          </p:cNvPr>
          <p:cNvSpPr txBox="1">
            <a:spLocks noGrp="1"/>
          </p:cNvSpPr>
          <p:nvPr>
            <p:ph type="title"/>
          </p:nvPr>
        </p:nvSpPr>
        <p:spPr>
          <a:xfrm>
            <a:off x="1295403" y="4815413"/>
            <a:ext cx="9609667" cy="566735"/>
          </a:xfrm>
        </p:spPr>
        <p:txBody>
          <a:bodyPr anchor="b"/>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7146B732-A722-25BC-BB3C-65D8EBD4A2AC}"/>
              </a:ext>
            </a:extLst>
          </p:cNvPr>
          <p:cNvSpPr txBox="1">
            <a:spLocks noGrp="1"/>
          </p:cNvSpPr>
          <p:nvPr>
            <p:ph type="pic" idx="4294967295"/>
          </p:nvPr>
        </p:nvSpPr>
        <p:spPr>
          <a:xfrm>
            <a:off x="1041428" y="1041401"/>
            <a:ext cx="10105976" cy="3335868"/>
          </a:xfrm>
          <a:ln w="57150">
            <a:solidFill>
              <a:srgbClr val="7F7F7F"/>
            </a:solidFill>
            <a:prstDash val="solid"/>
            <a:miter/>
          </a:ln>
        </p:spPr>
        <p:txBody>
          <a:bodyPr anchorCtr="1"/>
          <a:lstStyle>
            <a:lvl1pPr marL="0" indent="0" algn="ctr">
              <a:spcBef>
                <a:spcPts val="400"/>
              </a:spcBef>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114AC1AF-B409-BA98-BF01-847C9B3872F9}"/>
              </a:ext>
            </a:extLst>
          </p:cNvPr>
          <p:cNvSpPr txBox="1">
            <a:spLocks noGrp="1"/>
          </p:cNvSpPr>
          <p:nvPr>
            <p:ph type="body" idx="4294967295"/>
          </p:nvPr>
        </p:nvSpPr>
        <p:spPr>
          <a:xfrm>
            <a:off x="1295403" y="5382149"/>
            <a:ext cx="9609667" cy="493711"/>
          </a:xfrm>
        </p:spPr>
        <p:txBody>
          <a:bodyPr anchorCtr="1"/>
          <a:lstStyle>
            <a:lvl1pPr marL="0" indent="0" algn="ctr">
              <a:spcBef>
                <a:spcPts val="300"/>
              </a:spcBef>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DAD8F4C9-7519-A92E-FE26-C8B6F742866F}"/>
              </a:ext>
            </a:extLst>
          </p:cNvPr>
          <p:cNvSpPr txBox="1">
            <a:spLocks noGrp="1"/>
          </p:cNvSpPr>
          <p:nvPr>
            <p:ph type="dt" sz="half" idx="7"/>
          </p:nvPr>
        </p:nvSpPr>
        <p:spPr/>
        <p:txBody>
          <a:bodyPr/>
          <a:lstStyle>
            <a:lvl1pPr>
              <a:defRPr/>
            </a:lvl1pPr>
          </a:lstStyle>
          <a:p>
            <a:pPr lvl="0"/>
            <a:fld id="{E047A84A-0BAA-4D25-81FA-3EB721F50E9A}" type="datetime1">
              <a:rPr lang="en-GB"/>
              <a:pPr lvl="0"/>
              <a:t>12/03/2026</a:t>
            </a:fld>
            <a:endParaRPr lang="en-GB"/>
          </a:p>
        </p:txBody>
      </p:sp>
      <p:sp>
        <p:nvSpPr>
          <p:cNvPr id="6" name="Footer Placeholder 5">
            <a:extLst>
              <a:ext uri="{FF2B5EF4-FFF2-40B4-BE49-F238E27FC236}">
                <a16:creationId xmlns:a16="http://schemas.microsoft.com/office/drawing/2014/main" id="{A25AC33F-0CDE-49DB-D1BC-28E40D223354}"/>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D5E0D710-35FA-9089-304C-78AFAEEB7F99}"/>
              </a:ext>
            </a:extLst>
          </p:cNvPr>
          <p:cNvSpPr txBox="1">
            <a:spLocks noGrp="1"/>
          </p:cNvSpPr>
          <p:nvPr>
            <p:ph type="sldNum" sz="quarter" idx="8"/>
          </p:nvPr>
        </p:nvSpPr>
        <p:spPr/>
        <p:txBody>
          <a:bodyPr/>
          <a:lstStyle>
            <a:lvl1pPr>
              <a:defRPr/>
            </a:lvl1pPr>
          </a:lstStyle>
          <a:p>
            <a:pPr lvl="0"/>
            <a:fld id="{4B15C920-BB70-4347-8116-C3AFAA041E3A}" type="slidenum">
              <a:t>‹#›</a:t>
            </a:fld>
            <a:endParaRPr lang="en-GB"/>
          </a:p>
        </p:txBody>
      </p:sp>
    </p:spTree>
    <p:extLst>
      <p:ext uri="{BB962C8B-B14F-4D97-AF65-F5344CB8AC3E}">
        <p14:creationId xmlns:p14="http://schemas.microsoft.com/office/powerpoint/2010/main" val="920221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D5168-B192-9426-9C48-C56624B6B1F9}"/>
              </a:ext>
            </a:extLst>
          </p:cNvPr>
          <p:cNvSpPr txBox="1">
            <a:spLocks noGrp="1"/>
          </p:cNvSpPr>
          <p:nvPr>
            <p:ph type="title"/>
          </p:nvPr>
        </p:nvSpPr>
        <p:spPr>
          <a:xfrm>
            <a:off x="1303870" y="982129"/>
            <a:ext cx="9592732" cy="2954865"/>
          </a:xfrm>
        </p:spPr>
        <p:txBody>
          <a:bodyPr/>
          <a:lstStyle>
            <a:lvl1pPr>
              <a:defRPr sz="3200"/>
            </a:lvl1pPr>
          </a:lstStyle>
          <a:p>
            <a:pPr lvl="0"/>
            <a:r>
              <a:rPr lang="en-US"/>
              <a:t>Click to edit Master title style</a:t>
            </a:r>
          </a:p>
        </p:txBody>
      </p:sp>
      <p:sp>
        <p:nvSpPr>
          <p:cNvPr id="3" name="Text Placeholder 2">
            <a:extLst>
              <a:ext uri="{FF2B5EF4-FFF2-40B4-BE49-F238E27FC236}">
                <a16:creationId xmlns:a16="http://schemas.microsoft.com/office/drawing/2014/main" id="{2A580DA4-43DD-8CEC-8330-EE983E8B6472}"/>
              </a:ext>
            </a:extLst>
          </p:cNvPr>
          <p:cNvSpPr txBox="1">
            <a:spLocks noGrp="1"/>
          </p:cNvSpPr>
          <p:nvPr>
            <p:ph type="body" idx="4294967295"/>
          </p:nvPr>
        </p:nvSpPr>
        <p:spPr>
          <a:xfrm>
            <a:off x="1303870" y="4343400"/>
            <a:ext cx="9592732" cy="1532470"/>
          </a:xfrm>
        </p:spPr>
        <p:txBody>
          <a:bodyPr anchor="ctr" anchorCtr="1"/>
          <a:lstStyle>
            <a:lvl1pPr marL="0" indent="0" algn="ctr">
              <a:spcBef>
                <a:spcPts val="500"/>
              </a:spcBef>
              <a:buNone/>
              <a:defRPr sz="2000">
                <a:solidFill>
                  <a:srgbClr val="000000"/>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2AF6A707-DF4D-CD3A-2B99-4E446D995C0A}"/>
              </a:ext>
            </a:extLst>
          </p:cNvPr>
          <p:cNvSpPr txBox="1">
            <a:spLocks noGrp="1"/>
          </p:cNvSpPr>
          <p:nvPr>
            <p:ph type="dt" sz="half" idx="7"/>
          </p:nvPr>
        </p:nvSpPr>
        <p:spPr/>
        <p:txBody>
          <a:bodyPr/>
          <a:lstStyle>
            <a:lvl1pPr>
              <a:defRPr/>
            </a:lvl1pPr>
          </a:lstStyle>
          <a:p>
            <a:pPr lvl="0"/>
            <a:fld id="{586AE653-F76B-43AB-8EDE-2961CAD41B2B}" type="datetime1">
              <a:rPr lang="en-GB"/>
              <a:pPr lvl="0"/>
              <a:t>12/03/2026</a:t>
            </a:fld>
            <a:endParaRPr lang="en-GB"/>
          </a:p>
        </p:txBody>
      </p:sp>
      <p:sp>
        <p:nvSpPr>
          <p:cNvPr id="5" name="Footer Placeholder 4">
            <a:extLst>
              <a:ext uri="{FF2B5EF4-FFF2-40B4-BE49-F238E27FC236}">
                <a16:creationId xmlns:a16="http://schemas.microsoft.com/office/drawing/2014/main" id="{45EC6C92-DFF4-76A4-EF87-F96A24452AF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0BC64B5-9347-13B1-A904-0E91DA1E8B5D}"/>
              </a:ext>
            </a:extLst>
          </p:cNvPr>
          <p:cNvSpPr txBox="1">
            <a:spLocks noGrp="1"/>
          </p:cNvSpPr>
          <p:nvPr>
            <p:ph type="sldNum" sz="quarter" idx="8"/>
          </p:nvPr>
        </p:nvSpPr>
        <p:spPr/>
        <p:txBody>
          <a:bodyPr/>
          <a:lstStyle>
            <a:lvl1pPr>
              <a:defRPr/>
            </a:lvl1pPr>
          </a:lstStyle>
          <a:p>
            <a:pPr lvl="0"/>
            <a:fld id="{D9392578-E9F0-496B-A4D5-801059DBED2B}" type="slidenum">
              <a:t>‹#›</a:t>
            </a:fld>
            <a:endParaRPr lang="en-GB"/>
          </a:p>
        </p:txBody>
      </p:sp>
      <p:cxnSp>
        <p:nvCxnSpPr>
          <p:cNvPr id="7" name="Straight Connector 14">
            <a:extLst>
              <a:ext uri="{FF2B5EF4-FFF2-40B4-BE49-F238E27FC236}">
                <a16:creationId xmlns:a16="http://schemas.microsoft.com/office/drawing/2014/main" id="{A94F5EE3-3302-8910-9399-143DF070195C}"/>
              </a:ext>
            </a:extLst>
          </p:cNvPr>
          <p:cNvCxnSpPr/>
          <p:nvPr/>
        </p:nvCxnSpPr>
        <p:spPr>
          <a:xfrm>
            <a:off x="1396169" y="4140202"/>
            <a:ext cx="9407302"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523504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0E7C-9300-FBD9-304A-E91CB28DB876}"/>
              </a:ext>
            </a:extLst>
          </p:cNvPr>
          <p:cNvSpPr txBox="1">
            <a:spLocks noGrp="1"/>
          </p:cNvSpPr>
          <p:nvPr>
            <p:ph type="title"/>
          </p:nvPr>
        </p:nvSpPr>
        <p:spPr>
          <a:xfrm>
            <a:off x="1446215" y="982129"/>
            <a:ext cx="9296393" cy="2370664"/>
          </a:xfrm>
        </p:spPr>
        <p:txBody>
          <a:bodyPr/>
          <a:lstStyle>
            <a:lvl1pPr>
              <a:defRPr sz="3200">
                <a:solidFill>
                  <a:srgbClr val="000000"/>
                </a:solidFill>
              </a:defRPr>
            </a:lvl1pPr>
          </a:lstStyle>
          <a:p>
            <a:pPr lvl="0"/>
            <a:r>
              <a:rPr lang="en-US"/>
              <a:t>Click to edit Master title style</a:t>
            </a:r>
          </a:p>
        </p:txBody>
      </p:sp>
      <p:sp>
        <p:nvSpPr>
          <p:cNvPr id="3" name="Text Placeholder 9">
            <a:extLst>
              <a:ext uri="{FF2B5EF4-FFF2-40B4-BE49-F238E27FC236}">
                <a16:creationId xmlns:a16="http://schemas.microsoft.com/office/drawing/2014/main" id="{3D4AC583-5C55-EDA6-D5EB-304D44A71CB1}"/>
              </a:ext>
            </a:extLst>
          </p:cNvPr>
          <p:cNvSpPr txBox="1">
            <a:spLocks noGrp="1"/>
          </p:cNvSpPr>
          <p:nvPr>
            <p:ph type="body" idx="4294967295"/>
          </p:nvPr>
        </p:nvSpPr>
        <p:spPr>
          <a:xfrm>
            <a:off x="1674815" y="3352803"/>
            <a:ext cx="8839203" cy="584201"/>
          </a:xfrm>
        </p:spPr>
        <p:txBody>
          <a:bodyPr anchor="ctr"/>
          <a:lstStyle>
            <a:lvl1pPr marL="0" indent="0" algn="r">
              <a:spcBef>
                <a:spcPts val="500"/>
              </a:spcBef>
              <a:buNone/>
              <a:defRPr sz="2000"/>
            </a:lvl1pPr>
          </a:lstStyle>
          <a:p>
            <a:pPr lvl="0"/>
            <a:r>
              <a:rPr lang="en-US"/>
              <a:t>Click to edit Master text styles</a:t>
            </a:r>
          </a:p>
        </p:txBody>
      </p:sp>
      <p:sp>
        <p:nvSpPr>
          <p:cNvPr id="4" name="Text Placeholder 2">
            <a:extLst>
              <a:ext uri="{FF2B5EF4-FFF2-40B4-BE49-F238E27FC236}">
                <a16:creationId xmlns:a16="http://schemas.microsoft.com/office/drawing/2014/main" id="{157BFE65-D2BA-DB9E-B81D-3D91817934D7}"/>
              </a:ext>
            </a:extLst>
          </p:cNvPr>
          <p:cNvSpPr txBox="1">
            <a:spLocks noGrp="1"/>
          </p:cNvSpPr>
          <p:nvPr>
            <p:ph type="body" idx="4294967295"/>
          </p:nvPr>
        </p:nvSpPr>
        <p:spPr>
          <a:xfrm>
            <a:off x="1295403" y="4343400"/>
            <a:ext cx="9609667" cy="1532470"/>
          </a:xfrm>
        </p:spPr>
        <p:txBody>
          <a:bodyPr anchor="ctr" anchorCtr="1"/>
          <a:lstStyle>
            <a:lvl1pPr marL="0" indent="0" algn="ctr">
              <a:spcBef>
                <a:spcPts val="500"/>
              </a:spcBef>
              <a:buNone/>
              <a:defRPr sz="2000">
                <a:solidFill>
                  <a:srgbClr val="000000"/>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29F6E5BB-0339-A61C-3C7D-5F5E0CA899FF}"/>
              </a:ext>
            </a:extLst>
          </p:cNvPr>
          <p:cNvSpPr txBox="1">
            <a:spLocks noGrp="1"/>
          </p:cNvSpPr>
          <p:nvPr>
            <p:ph type="dt" sz="half" idx="7"/>
          </p:nvPr>
        </p:nvSpPr>
        <p:spPr/>
        <p:txBody>
          <a:bodyPr/>
          <a:lstStyle>
            <a:lvl1pPr>
              <a:defRPr/>
            </a:lvl1pPr>
          </a:lstStyle>
          <a:p>
            <a:pPr lvl="0"/>
            <a:fld id="{2D269542-BB74-4CDA-BD04-14720509E555}" type="datetime1">
              <a:rPr lang="en-GB"/>
              <a:pPr lvl="0"/>
              <a:t>12/03/2026</a:t>
            </a:fld>
            <a:endParaRPr lang="en-GB"/>
          </a:p>
        </p:txBody>
      </p:sp>
      <p:sp>
        <p:nvSpPr>
          <p:cNvPr id="6" name="Footer Placeholder 4">
            <a:extLst>
              <a:ext uri="{FF2B5EF4-FFF2-40B4-BE49-F238E27FC236}">
                <a16:creationId xmlns:a16="http://schemas.microsoft.com/office/drawing/2014/main" id="{70B2FE8C-3972-26AD-58BC-180CC4105284}"/>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6ABFCD31-146E-AE52-A531-B62A640C255A}"/>
              </a:ext>
            </a:extLst>
          </p:cNvPr>
          <p:cNvSpPr txBox="1">
            <a:spLocks noGrp="1"/>
          </p:cNvSpPr>
          <p:nvPr>
            <p:ph type="sldNum" sz="quarter" idx="8"/>
          </p:nvPr>
        </p:nvSpPr>
        <p:spPr/>
        <p:txBody>
          <a:bodyPr/>
          <a:lstStyle>
            <a:lvl1pPr>
              <a:defRPr/>
            </a:lvl1pPr>
          </a:lstStyle>
          <a:p>
            <a:pPr lvl="0"/>
            <a:fld id="{17399659-05A8-4334-9A18-48BB2E0CDFE1}" type="slidenum">
              <a:t>‹#›</a:t>
            </a:fld>
            <a:endParaRPr lang="en-GB"/>
          </a:p>
        </p:txBody>
      </p:sp>
      <p:sp>
        <p:nvSpPr>
          <p:cNvPr id="8" name="TextBox 13">
            <a:extLst>
              <a:ext uri="{FF2B5EF4-FFF2-40B4-BE49-F238E27FC236}">
                <a16:creationId xmlns:a16="http://schemas.microsoft.com/office/drawing/2014/main" id="{B47A3E54-3620-DDF0-7060-99AC41A10173}"/>
              </a:ext>
            </a:extLst>
          </p:cNvPr>
          <p:cNvSpPr txBox="1"/>
          <p:nvPr/>
        </p:nvSpPr>
        <p:spPr>
          <a:xfrm>
            <a:off x="862014" y="879963"/>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000000"/>
                </a:solidFill>
                <a:uFillTx/>
                <a:latin typeface="Garamond"/>
              </a:rPr>
              <a:t>“</a:t>
            </a:r>
          </a:p>
        </p:txBody>
      </p:sp>
      <p:sp>
        <p:nvSpPr>
          <p:cNvPr id="9" name="TextBox 14">
            <a:extLst>
              <a:ext uri="{FF2B5EF4-FFF2-40B4-BE49-F238E27FC236}">
                <a16:creationId xmlns:a16="http://schemas.microsoft.com/office/drawing/2014/main" id="{D4441E74-22FC-732A-679C-1AC422D57300}"/>
              </a:ext>
            </a:extLst>
          </p:cNvPr>
          <p:cNvSpPr txBox="1"/>
          <p:nvPr/>
        </p:nvSpPr>
        <p:spPr>
          <a:xfrm>
            <a:off x="10600264" y="2827873"/>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000000"/>
                </a:solidFill>
                <a:uFillTx/>
                <a:latin typeface="Garamond"/>
              </a:rPr>
              <a:t>”</a:t>
            </a:r>
          </a:p>
        </p:txBody>
      </p:sp>
      <p:cxnSp>
        <p:nvCxnSpPr>
          <p:cNvPr id="10" name="Straight Connector 18">
            <a:extLst>
              <a:ext uri="{FF2B5EF4-FFF2-40B4-BE49-F238E27FC236}">
                <a16:creationId xmlns:a16="http://schemas.microsoft.com/office/drawing/2014/main" id="{2A130615-6487-F724-E836-150BE35F7DC1}"/>
              </a:ext>
            </a:extLst>
          </p:cNvPr>
          <p:cNvCxnSpPr/>
          <p:nvPr/>
        </p:nvCxnSpPr>
        <p:spPr>
          <a:xfrm>
            <a:off x="1396169" y="4140202"/>
            <a:ext cx="9407302"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3536061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9DC00-899C-521A-4E34-26F62565DA6C}"/>
              </a:ext>
            </a:extLst>
          </p:cNvPr>
          <p:cNvSpPr txBox="1">
            <a:spLocks noGrp="1"/>
          </p:cNvSpPr>
          <p:nvPr>
            <p:ph type="title"/>
          </p:nvPr>
        </p:nvSpPr>
        <p:spPr>
          <a:xfrm>
            <a:off x="1295403" y="3308582"/>
            <a:ext cx="9609667" cy="1468800"/>
          </a:xfrm>
        </p:spPr>
        <p:txBody>
          <a:bodyPr anchor="b" anchorCtr="0"/>
          <a:lstStyle>
            <a:lvl1pPr algn="l">
              <a:defRPr sz="3200"/>
            </a:lvl1pPr>
          </a:lstStyle>
          <a:p>
            <a:pPr lvl="0"/>
            <a:r>
              <a:rPr lang="en-US"/>
              <a:t>Click to edit Master title style</a:t>
            </a:r>
          </a:p>
        </p:txBody>
      </p:sp>
      <p:sp>
        <p:nvSpPr>
          <p:cNvPr id="3" name="Text Placeholder 2">
            <a:extLst>
              <a:ext uri="{FF2B5EF4-FFF2-40B4-BE49-F238E27FC236}">
                <a16:creationId xmlns:a16="http://schemas.microsoft.com/office/drawing/2014/main" id="{6EAB88DF-1C89-3A8A-9AD4-633E2E2D847C}"/>
              </a:ext>
            </a:extLst>
          </p:cNvPr>
          <p:cNvSpPr txBox="1">
            <a:spLocks noGrp="1"/>
          </p:cNvSpPr>
          <p:nvPr>
            <p:ph type="body" idx="4294967295"/>
          </p:nvPr>
        </p:nvSpPr>
        <p:spPr>
          <a:xfrm>
            <a:off x="1295403" y="4777383"/>
            <a:ext cx="9609667" cy="860395"/>
          </a:xfrm>
        </p:spPr>
        <p:txBody>
          <a:bodyPr/>
          <a:lstStyle>
            <a:lvl1pPr marL="0" indent="0">
              <a:spcBef>
                <a:spcPts val="500"/>
              </a:spcBef>
              <a:buNone/>
              <a:defRPr sz="2000">
                <a:solidFill>
                  <a:srgbClr val="000000"/>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19E714B8-C651-2B2E-B6D0-7D28FBF76000}"/>
              </a:ext>
            </a:extLst>
          </p:cNvPr>
          <p:cNvSpPr txBox="1">
            <a:spLocks noGrp="1"/>
          </p:cNvSpPr>
          <p:nvPr>
            <p:ph type="dt" sz="half" idx="7"/>
          </p:nvPr>
        </p:nvSpPr>
        <p:spPr/>
        <p:txBody>
          <a:bodyPr/>
          <a:lstStyle>
            <a:lvl1pPr>
              <a:defRPr/>
            </a:lvl1pPr>
          </a:lstStyle>
          <a:p>
            <a:pPr lvl="0"/>
            <a:fld id="{FBCDFD44-C043-4585-BE01-F17E7F9D46FF}" type="datetime1">
              <a:rPr lang="en-GB"/>
              <a:pPr lvl="0"/>
              <a:t>12/03/2026</a:t>
            </a:fld>
            <a:endParaRPr lang="en-GB"/>
          </a:p>
        </p:txBody>
      </p:sp>
      <p:sp>
        <p:nvSpPr>
          <p:cNvPr id="5" name="Footer Placeholder 4">
            <a:extLst>
              <a:ext uri="{FF2B5EF4-FFF2-40B4-BE49-F238E27FC236}">
                <a16:creationId xmlns:a16="http://schemas.microsoft.com/office/drawing/2014/main" id="{6A3CD3E4-D742-8E17-A20E-23A97FF6058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49A617C-9AFF-8168-AB60-3113B79A920E}"/>
              </a:ext>
            </a:extLst>
          </p:cNvPr>
          <p:cNvSpPr txBox="1">
            <a:spLocks noGrp="1"/>
          </p:cNvSpPr>
          <p:nvPr>
            <p:ph type="sldNum" sz="quarter" idx="8"/>
          </p:nvPr>
        </p:nvSpPr>
        <p:spPr/>
        <p:txBody>
          <a:bodyPr/>
          <a:lstStyle>
            <a:lvl1pPr>
              <a:defRPr/>
            </a:lvl1pPr>
          </a:lstStyle>
          <a:p>
            <a:pPr lvl="0"/>
            <a:fld id="{A90EA71B-A191-47F1-9333-4C12B0EEFD78}" type="slidenum">
              <a:t>‹#›</a:t>
            </a:fld>
            <a:endParaRPr lang="en-GB"/>
          </a:p>
        </p:txBody>
      </p:sp>
    </p:spTree>
    <p:extLst>
      <p:ext uri="{BB962C8B-B14F-4D97-AF65-F5344CB8AC3E}">
        <p14:creationId xmlns:p14="http://schemas.microsoft.com/office/powerpoint/2010/main" val="3466234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63CB2-D90A-9650-ABDC-C84C2C346D4A}"/>
              </a:ext>
            </a:extLst>
          </p:cNvPr>
          <p:cNvSpPr txBox="1">
            <a:spLocks noGrp="1"/>
          </p:cNvSpPr>
          <p:nvPr>
            <p:ph type="title"/>
          </p:nvPr>
        </p:nvSpPr>
        <p:spPr>
          <a:xfrm>
            <a:off x="1446215" y="982129"/>
            <a:ext cx="9296393" cy="2243672"/>
          </a:xfrm>
        </p:spPr>
        <p:txBody>
          <a:bodyPr/>
          <a:lstStyle>
            <a:lvl1pPr>
              <a:defRPr sz="3200">
                <a:solidFill>
                  <a:srgbClr val="000000"/>
                </a:solidFill>
              </a:defRPr>
            </a:lvl1pPr>
          </a:lstStyle>
          <a:p>
            <a:pPr lvl="0"/>
            <a:r>
              <a:rPr lang="en-US"/>
              <a:t>Click to edit Master title style</a:t>
            </a:r>
          </a:p>
        </p:txBody>
      </p:sp>
      <p:sp>
        <p:nvSpPr>
          <p:cNvPr id="3" name="Text Placeholder 2">
            <a:extLst>
              <a:ext uri="{FF2B5EF4-FFF2-40B4-BE49-F238E27FC236}">
                <a16:creationId xmlns:a16="http://schemas.microsoft.com/office/drawing/2014/main" id="{A24AC882-067C-1076-7778-3A984206A490}"/>
              </a:ext>
            </a:extLst>
          </p:cNvPr>
          <p:cNvSpPr txBox="1">
            <a:spLocks noGrp="1"/>
          </p:cNvSpPr>
          <p:nvPr>
            <p:ph type="body" idx="4294967295"/>
          </p:nvPr>
        </p:nvSpPr>
        <p:spPr>
          <a:xfrm>
            <a:off x="1295403" y="3639312"/>
            <a:ext cx="9609667" cy="886968"/>
          </a:xfrm>
        </p:spPr>
        <p:txBody>
          <a:bodyPr anchor="b"/>
          <a:lstStyle>
            <a:lvl1pPr marL="0" indent="0">
              <a:spcBef>
                <a:spcPts val="0"/>
              </a:spcBef>
              <a:buNone/>
              <a:defRPr>
                <a:solidFill>
                  <a:srgbClr val="000000"/>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28E49B43-1BDC-886F-807D-90F37AD72D84}"/>
              </a:ext>
            </a:extLst>
          </p:cNvPr>
          <p:cNvSpPr txBox="1">
            <a:spLocks noGrp="1"/>
          </p:cNvSpPr>
          <p:nvPr>
            <p:ph type="body" idx="4294967295"/>
          </p:nvPr>
        </p:nvSpPr>
        <p:spPr>
          <a:xfrm>
            <a:off x="1295403" y="4529663"/>
            <a:ext cx="9609667" cy="1346197"/>
          </a:xfrm>
        </p:spPr>
        <p:txBody>
          <a:bodyPr/>
          <a:lstStyle>
            <a:lvl1pPr marL="0" indent="0">
              <a:spcBef>
                <a:spcPts val="400"/>
              </a:spcBef>
              <a:buNone/>
              <a:defRPr sz="1800">
                <a:solidFill>
                  <a:srgbClr val="000000"/>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3B293532-69A5-EB69-F776-2F01924F9CAE}"/>
              </a:ext>
            </a:extLst>
          </p:cNvPr>
          <p:cNvSpPr txBox="1">
            <a:spLocks noGrp="1"/>
          </p:cNvSpPr>
          <p:nvPr>
            <p:ph type="dt" sz="half" idx="7"/>
          </p:nvPr>
        </p:nvSpPr>
        <p:spPr/>
        <p:txBody>
          <a:bodyPr/>
          <a:lstStyle>
            <a:lvl1pPr>
              <a:defRPr/>
            </a:lvl1pPr>
          </a:lstStyle>
          <a:p>
            <a:pPr lvl="0"/>
            <a:fld id="{C74E4CB1-DE72-4F40-85B1-9E05F09883B6}" type="datetime1">
              <a:rPr lang="en-GB"/>
              <a:pPr lvl="0"/>
              <a:t>12/03/2026</a:t>
            </a:fld>
            <a:endParaRPr lang="en-GB"/>
          </a:p>
        </p:txBody>
      </p:sp>
      <p:sp>
        <p:nvSpPr>
          <p:cNvPr id="6" name="Footer Placeholder 4">
            <a:extLst>
              <a:ext uri="{FF2B5EF4-FFF2-40B4-BE49-F238E27FC236}">
                <a16:creationId xmlns:a16="http://schemas.microsoft.com/office/drawing/2014/main" id="{056471ED-3380-6CEC-D2DB-8AF6618BE521}"/>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449EE139-BB18-F593-BE66-6FA545F9B8DB}"/>
              </a:ext>
            </a:extLst>
          </p:cNvPr>
          <p:cNvSpPr txBox="1">
            <a:spLocks noGrp="1"/>
          </p:cNvSpPr>
          <p:nvPr>
            <p:ph type="sldNum" sz="quarter" idx="8"/>
          </p:nvPr>
        </p:nvSpPr>
        <p:spPr/>
        <p:txBody>
          <a:bodyPr/>
          <a:lstStyle>
            <a:lvl1pPr>
              <a:defRPr/>
            </a:lvl1pPr>
          </a:lstStyle>
          <a:p>
            <a:pPr lvl="0"/>
            <a:fld id="{61E336A1-FD51-4FA5-B855-E023FAA0BCF0}" type="slidenum">
              <a:t>‹#›</a:t>
            </a:fld>
            <a:endParaRPr lang="en-GB"/>
          </a:p>
        </p:txBody>
      </p:sp>
      <p:sp>
        <p:nvSpPr>
          <p:cNvPr id="8" name="TextBox 11">
            <a:extLst>
              <a:ext uri="{FF2B5EF4-FFF2-40B4-BE49-F238E27FC236}">
                <a16:creationId xmlns:a16="http://schemas.microsoft.com/office/drawing/2014/main" id="{18BAA955-2D0F-5F54-1194-C95A4DEFA9D7}"/>
              </a:ext>
            </a:extLst>
          </p:cNvPr>
          <p:cNvSpPr txBox="1"/>
          <p:nvPr/>
        </p:nvSpPr>
        <p:spPr>
          <a:xfrm>
            <a:off x="862014" y="879963"/>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000000"/>
                </a:solidFill>
                <a:uFillTx/>
                <a:latin typeface="Garamond"/>
              </a:rPr>
              <a:t>“</a:t>
            </a:r>
          </a:p>
        </p:txBody>
      </p:sp>
      <p:sp>
        <p:nvSpPr>
          <p:cNvPr id="9" name="TextBox 12">
            <a:extLst>
              <a:ext uri="{FF2B5EF4-FFF2-40B4-BE49-F238E27FC236}">
                <a16:creationId xmlns:a16="http://schemas.microsoft.com/office/drawing/2014/main" id="{0B008605-D2EB-DB88-BEFE-3D97E345828F}"/>
              </a:ext>
            </a:extLst>
          </p:cNvPr>
          <p:cNvSpPr txBox="1"/>
          <p:nvPr/>
        </p:nvSpPr>
        <p:spPr>
          <a:xfrm>
            <a:off x="10600264" y="2599264"/>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000000"/>
                </a:solidFill>
                <a:uFillTx/>
                <a:latin typeface="Garamond"/>
              </a:rPr>
              <a:t>”</a:t>
            </a:r>
          </a:p>
        </p:txBody>
      </p:sp>
      <p:cxnSp>
        <p:nvCxnSpPr>
          <p:cNvPr id="10" name="Straight Connector 25">
            <a:extLst>
              <a:ext uri="{FF2B5EF4-FFF2-40B4-BE49-F238E27FC236}">
                <a16:creationId xmlns:a16="http://schemas.microsoft.com/office/drawing/2014/main" id="{549F3DBE-B8BA-6A64-3911-1B3528DB1C2E}"/>
              </a:ext>
            </a:extLst>
          </p:cNvPr>
          <p:cNvCxnSpPr/>
          <p:nvPr/>
        </p:nvCxnSpPr>
        <p:spPr>
          <a:xfrm>
            <a:off x="1396169" y="3429000"/>
            <a:ext cx="9407302"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24410307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25EE3-A93A-6206-FFAE-6A5EF5A75BFD}"/>
              </a:ext>
            </a:extLst>
          </p:cNvPr>
          <p:cNvSpPr txBox="1">
            <a:spLocks noGrp="1"/>
          </p:cNvSpPr>
          <p:nvPr>
            <p:ph type="title"/>
          </p:nvPr>
        </p:nvSpPr>
        <p:spPr>
          <a:xfrm>
            <a:off x="1295403" y="982129"/>
            <a:ext cx="9609667" cy="2243672"/>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884E46B9-C3EA-BEFE-6753-59FEACB4AD2B}"/>
              </a:ext>
            </a:extLst>
          </p:cNvPr>
          <p:cNvSpPr txBox="1">
            <a:spLocks noGrp="1"/>
          </p:cNvSpPr>
          <p:nvPr>
            <p:ph type="body" idx="4294967295"/>
          </p:nvPr>
        </p:nvSpPr>
        <p:spPr>
          <a:xfrm>
            <a:off x="1295403" y="3630168"/>
            <a:ext cx="9609667" cy="841248"/>
          </a:xfrm>
        </p:spPr>
        <p:txBody>
          <a:bodyPr anchor="b"/>
          <a:lstStyle>
            <a:lvl1pPr marL="0" indent="0">
              <a:spcBef>
                <a:spcPts val="0"/>
              </a:spcBef>
              <a:buNone/>
              <a:defRPr sz="2800">
                <a:solidFill>
                  <a:srgbClr val="000000"/>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59B7904D-A474-AE59-E8F6-C423D7695EA6}"/>
              </a:ext>
            </a:extLst>
          </p:cNvPr>
          <p:cNvSpPr txBox="1">
            <a:spLocks noGrp="1"/>
          </p:cNvSpPr>
          <p:nvPr>
            <p:ph type="body" idx="4294967295"/>
          </p:nvPr>
        </p:nvSpPr>
        <p:spPr>
          <a:xfrm>
            <a:off x="1295403" y="4470401"/>
            <a:ext cx="9609667" cy="1405469"/>
          </a:xfrm>
        </p:spPr>
        <p:txBody>
          <a:bodyPr/>
          <a:lstStyle>
            <a:lvl1pPr marL="0" indent="0">
              <a:spcBef>
                <a:spcPts val="400"/>
              </a:spcBef>
              <a:buNone/>
              <a:defRPr sz="1800">
                <a:solidFill>
                  <a:srgbClr val="000000"/>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E342D7FB-99ED-AA17-2044-AC94B731A578}"/>
              </a:ext>
            </a:extLst>
          </p:cNvPr>
          <p:cNvSpPr txBox="1">
            <a:spLocks noGrp="1"/>
          </p:cNvSpPr>
          <p:nvPr>
            <p:ph type="dt" sz="half" idx="7"/>
          </p:nvPr>
        </p:nvSpPr>
        <p:spPr/>
        <p:txBody>
          <a:bodyPr/>
          <a:lstStyle>
            <a:lvl1pPr>
              <a:defRPr/>
            </a:lvl1pPr>
          </a:lstStyle>
          <a:p>
            <a:pPr lvl="0"/>
            <a:fld id="{3B665C3F-F3E7-4074-8663-D102D98D3E33}" type="datetime1">
              <a:rPr lang="en-GB"/>
              <a:pPr lvl="0"/>
              <a:t>12/03/2026</a:t>
            </a:fld>
            <a:endParaRPr lang="en-GB"/>
          </a:p>
        </p:txBody>
      </p:sp>
      <p:sp>
        <p:nvSpPr>
          <p:cNvPr id="6" name="Footer Placeholder 4">
            <a:extLst>
              <a:ext uri="{FF2B5EF4-FFF2-40B4-BE49-F238E27FC236}">
                <a16:creationId xmlns:a16="http://schemas.microsoft.com/office/drawing/2014/main" id="{7CB53FEB-D9D8-3E5E-F46A-D50CEEC94EEE}"/>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1F9C734D-0D24-7CCA-4648-AE9A59CB556C}"/>
              </a:ext>
            </a:extLst>
          </p:cNvPr>
          <p:cNvSpPr txBox="1">
            <a:spLocks noGrp="1"/>
          </p:cNvSpPr>
          <p:nvPr>
            <p:ph type="sldNum" sz="quarter" idx="8"/>
          </p:nvPr>
        </p:nvSpPr>
        <p:spPr/>
        <p:txBody>
          <a:bodyPr/>
          <a:lstStyle>
            <a:lvl1pPr>
              <a:defRPr/>
            </a:lvl1pPr>
          </a:lstStyle>
          <a:p>
            <a:pPr lvl="0"/>
            <a:fld id="{110CB1D4-F14F-40F6-B62F-F85BB8C192E3}" type="slidenum">
              <a:t>‹#›</a:t>
            </a:fld>
            <a:endParaRPr lang="en-GB"/>
          </a:p>
        </p:txBody>
      </p:sp>
      <p:cxnSp>
        <p:nvCxnSpPr>
          <p:cNvPr id="8" name="Straight Connector 14">
            <a:extLst>
              <a:ext uri="{FF2B5EF4-FFF2-40B4-BE49-F238E27FC236}">
                <a16:creationId xmlns:a16="http://schemas.microsoft.com/office/drawing/2014/main" id="{6083A23A-DF0D-9B36-FF43-A8D901248CD2}"/>
              </a:ext>
            </a:extLst>
          </p:cNvPr>
          <p:cNvCxnSpPr/>
          <p:nvPr/>
        </p:nvCxnSpPr>
        <p:spPr>
          <a:xfrm>
            <a:off x="1396169" y="3429000"/>
            <a:ext cx="9407302"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14397700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0A803-56BF-24DA-6971-8193B0B59952}"/>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FBCB98D6-FA85-D24D-8633-C70E20F04A3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67783E-F874-B63B-7CBF-B75929DB6F2E}"/>
              </a:ext>
            </a:extLst>
          </p:cNvPr>
          <p:cNvSpPr txBox="1">
            <a:spLocks noGrp="1"/>
          </p:cNvSpPr>
          <p:nvPr>
            <p:ph type="dt" sz="half" idx="7"/>
          </p:nvPr>
        </p:nvSpPr>
        <p:spPr/>
        <p:txBody>
          <a:bodyPr/>
          <a:lstStyle>
            <a:lvl1pPr>
              <a:defRPr/>
            </a:lvl1pPr>
          </a:lstStyle>
          <a:p>
            <a:pPr lvl="0"/>
            <a:fld id="{14885672-39B7-4B70-A0A5-B8107A67630D}" type="datetime1">
              <a:rPr lang="en-GB"/>
              <a:pPr lvl="0"/>
              <a:t>12/03/2026</a:t>
            </a:fld>
            <a:endParaRPr lang="en-GB"/>
          </a:p>
        </p:txBody>
      </p:sp>
      <p:sp>
        <p:nvSpPr>
          <p:cNvPr id="5" name="Footer Placeholder 4">
            <a:extLst>
              <a:ext uri="{FF2B5EF4-FFF2-40B4-BE49-F238E27FC236}">
                <a16:creationId xmlns:a16="http://schemas.microsoft.com/office/drawing/2014/main" id="{D0C190D2-4CFD-08FB-7C9D-83FCB109CEF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1AA8E92-C498-214B-8BA1-2268D2B6E4F2}"/>
              </a:ext>
            </a:extLst>
          </p:cNvPr>
          <p:cNvSpPr txBox="1">
            <a:spLocks noGrp="1"/>
          </p:cNvSpPr>
          <p:nvPr>
            <p:ph type="sldNum" sz="quarter" idx="8"/>
          </p:nvPr>
        </p:nvSpPr>
        <p:spPr/>
        <p:txBody>
          <a:bodyPr/>
          <a:lstStyle>
            <a:lvl1pPr>
              <a:defRPr/>
            </a:lvl1pPr>
          </a:lstStyle>
          <a:p>
            <a:pPr lvl="0"/>
            <a:fld id="{797FB262-336A-4891-B78D-276A8A3F125F}" type="slidenum">
              <a:t>‹#›</a:t>
            </a:fld>
            <a:endParaRPr lang="en-GB"/>
          </a:p>
        </p:txBody>
      </p:sp>
      <p:cxnSp>
        <p:nvCxnSpPr>
          <p:cNvPr id="7" name="Straight Connector 13">
            <a:extLst>
              <a:ext uri="{FF2B5EF4-FFF2-40B4-BE49-F238E27FC236}">
                <a16:creationId xmlns:a16="http://schemas.microsoft.com/office/drawing/2014/main" id="{3D5C07FC-7F35-2D62-9132-056B09FF9601}"/>
              </a:ext>
            </a:extLst>
          </p:cNvPr>
          <p:cNvCxnSpPr/>
          <p:nvPr/>
        </p:nvCxnSpPr>
        <p:spPr>
          <a:xfrm>
            <a:off x="1396169" y="2421468"/>
            <a:ext cx="9407302" cy="0"/>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24439501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B9EE00-3BC5-65D7-EA41-1BF4A4F11092}"/>
              </a:ext>
            </a:extLst>
          </p:cNvPr>
          <p:cNvSpPr txBox="1">
            <a:spLocks noGrp="1"/>
          </p:cNvSpPr>
          <p:nvPr>
            <p:ph type="title" orient="vert"/>
          </p:nvPr>
        </p:nvSpPr>
        <p:spPr>
          <a:xfrm>
            <a:off x="8999360" y="982129"/>
            <a:ext cx="1890896" cy="4893731"/>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AA270B0-3201-AAE9-F108-592E3E70D4CA}"/>
              </a:ext>
            </a:extLst>
          </p:cNvPr>
          <p:cNvSpPr txBox="1">
            <a:spLocks noGrp="1"/>
          </p:cNvSpPr>
          <p:nvPr>
            <p:ph type="body" orient="vert" idx="1"/>
          </p:nvPr>
        </p:nvSpPr>
        <p:spPr>
          <a:xfrm>
            <a:off x="1295393" y="982129"/>
            <a:ext cx="7433020" cy="4893731"/>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ED53B8-A5C2-EA96-BD66-124848E02C49}"/>
              </a:ext>
            </a:extLst>
          </p:cNvPr>
          <p:cNvSpPr txBox="1">
            <a:spLocks noGrp="1"/>
          </p:cNvSpPr>
          <p:nvPr>
            <p:ph type="dt" sz="half" idx="7"/>
          </p:nvPr>
        </p:nvSpPr>
        <p:spPr/>
        <p:txBody>
          <a:bodyPr/>
          <a:lstStyle>
            <a:lvl1pPr>
              <a:defRPr/>
            </a:lvl1pPr>
          </a:lstStyle>
          <a:p>
            <a:pPr lvl="0"/>
            <a:fld id="{97F84C81-C98D-4289-8C51-C6E73D6B7424}" type="datetime1">
              <a:rPr lang="en-GB"/>
              <a:pPr lvl="0"/>
              <a:t>12/03/2026</a:t>
            </a:fld>
            <a:endParaRPr lang="en-GB"/>
          </a:p>
        </p:txBody>
      </p:sp>
      <p:sp>
        <p:nvSpPr>
          <p:cNvPr id="5" name="Footer Placeholder 4">
            <a:extLst>
              <a:ext uri="{FF2B5EF4-FFF2-40B4-BE49-F238E27FC236}">
                <a16:creationId xmlns:a16="http://schemas.microsoft.com/office/drawing/2014/main" id="{D6C2BD24-BB55-5C69-2F8A-6C854D4646C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B3978F9-A861-4F4B-38FE-9A7B7D5E3244}"/>
              </a:ext>
            </a:extLst>
          </p:cNvPr>
          <p:cNvSpPr txBox="1">
            <a:spLocks noGrp="1"/>
          </p:cNvSpPr>
          <p:nvPr>
            <p:ph type="sldNum" sz="quarter" idx="8"/>
          </p:nvPr>
        </p:nvSpPr>
        <p:spPr/>
        <p:txBody>
          <a:bodyPr/>
          <a:lstStyle>
            <a:lvl1pPr>
              <a:defRPr/>
            </a:lvl1pPr>
          </a:lstStyle>
          <a:p>
            <a:pPr lvl="0"/>
            <a:fld id="{118EB02D-4AA2-4D09-9BC2-76F7A1178F8C}" type="slidenum">
              <a:t>‹#›</a:t>
            </a:fld>
            <a:endParaRPr lang="en-GB"/>
          </a:p>
        </p:txBody>
      </p:sp>
      <p:cxnSp>
        <p:nvCxnSpPr>
          <p:cNvPr id="7" name="Straight Connector 13">
            <a:extLst>
              <a:ext uri="{FF2B5EF4-FFF2-40B4-BE49-F238E27FC236}">
                <a16:creationId xmlns:a16="http://schemas.microsoft.com/office/drawing/2014/main" id="{F92FFF86-2D3B-89DC-ED89-31CAF3B36A6F}"/>
              </a:ext>
            </a:extLst>
          </p:cNvPr>
          <p:cNvCxnSpPr/>
          <p:nvPr/>
        </p:nvCxnSpPr>
        <p:spPr>
          <a:xfrm>
            <a:off x="8863891" y="990596"/>
            <a:ext cx="0" cy="4876807"/>
          </a:xfrm>
          <a:prstGeom prst="straightConnector1">
            <a:avLst/>
          </a:prstGeom>
          <a:noFill/>
          <a:ln w="15873" cap="flat">
            <a:solidFill>
              <a:srgbClr val="83992A"/>
            </a:solidFill>
            <a:prstDash val="solid"/>
          </a:ln>
        </p:spPr>
      </p:cxnSp>
    </p:spTree>
    <p:extLst>
      <p:ext uri="{BB962C8B-B14F-4D97-AF65-F5344CB8AC3E}">
        <p14:creationId xmlns:p14="http://schemas.microsoft.com/office/powerpoint/2010/main" val="4125291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stretch>
            <a:fillRect/>
          </a:stretch>
        </a:blipFill>
        <a:effectLst/>
      </p:bgPr>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9EADD6D8-9380-DB8E-DAF4-65844A7545F9}"/>
              </a:ext>
            </a:extLst>
          </p:cNvPr>
          <p:cNvGrpSpPr/>
          <p:nvPr/>
        </p:nvGrpSpPr>
        <p:grpSpPr>
          <a:xfrm>
            <a:off x="-15736" y="0"/>
            <a:ext cx="12229962" cy="6856216"/>
            <a:chOff x="-15736" y="0"/>
            <a:chExt cx="12229962" cy="6856216"/>
          </a:xfrm>
        </p:grpSpPr>
        <p:pic>
          <p:nvPicPr>
            <p:cNvPr id="3" name="Picture 7" descr="HD-PanelContent.png">
              <a:extLst>
                <a:ext uri="{FF2B5EF4-FFF2-40B4-BE49-F238E27FC236}">
                  <a16:creationId xmlns:a16="http://schemas.microsoft.com/office/drawing/2014/main" id="{B29B9E97-2A22-B085-BE5E-BAE98CB330B4}"/>
                </a:ext>
              </a:extLst>
            </p:cNvPr>
            <p:cNvPicPr>
              <a:picLocks noChangeAspect="1"/>
            </p:cNvPicPr>
            <p:nvPr/>
          </p:nvPicPr>
          <p:blipFill>
            <a:blip r:embed="rId20"/>
            <a:stretch>
              <a:fillRect/>
            </a:stretch>
          </p:blipFill>
          <p:spPr>
            <a:xfrm>
              <a:off x="0" y="0"/>
              <a:ext cx="12188823" cy="6856216"/>
            </a:xfrm>
            <a:prstGeom prst="rect">
              <a:avLst/>
            </a:prstGeom>
            <a:noFill/>
            <a:ln cap="flat">
              <a:noFill/>
            </a:ln>
          </p:spPr>
        </p:pic>
        <p:sp>
          <p:nvSpPr>
            <p:cNvPr id="4" name="Rectangle 8">
              <a:extLst>
                <a:ext uri="{FF2B5EF4-FFF2-40B4-BE49-F238E27FC236}">
                  <a16:creationId xmlns:a16="http://schemas.microsoft.com/office/drawing/2014/main" id="{F6EE7D06-7731-BE70-6FAD-BD2BCE96A396}"/>
                </a:ext>
              </a:extLst>
            </p:cNvPr>
            <p:cNvSpPr/>
            <p:nvPr/>
          </p:nvSpPr>
          <p:spPr>
            <a:xfrm>
              <a:off x="608011" y="609603"/>
              <a:ext cx="10972800" cy="5638803"/>
            </a:xfrm>
            <a:prstGeom prst="rect">
              <a:avLst/>
            </a:prstGeom>
            <a:noFill/>
            <a:ln w="15873" cap="flat">
              <a:solidFill>
                <a:srgbClr val="83992A"/>
              </a:solidFill>
              <a:prstDash val="solid"/>
              <a:miter/>
            </a:ln>
          </p:spPr>
          <p:txBody>
            <a:bodyPr lIns="0" tIns="0" rIns="0" bIns="0"/>
            <a:lstStyle/>
            <a:p>
              <a:endParaRPr lang="en-GB"/>
            </a:p>
          </p:txBody>
        </p:sp>
        <p:pic>
          <p:nvPicPr>
            <p:cNvPr id="5" name="Picture 9" descr="HDRibbonContent-UniformTrim.png">
              <a:extLst>
                <a:ext uri="{FF2B5EF4-FFF2-40B4-BE49-F238E27FC236}">
                  <a16:creationId xmlns:a16="http://schemas.microsoft.com/office/drawing/2014/main" id="{EA3ACC82-AF91-FD09-A7BF-56D51FAD5B05}"/>
                </a:ext>
              </a:extLst>
            </p:cNvPr>
            <p:cNvPicPr>
              <a:picLocks noChangeAspect="1"/>
            </p:cNvPicPr>
            <p:nvPr/>
          </p:nvPicPr>
          <p:blipFill>
            <a:blip r:embed="rId21"/>
            <a:srcRect/>
            <a:stretch>
              <a:fillRect/>
            </a:stretch>
          </p:blipFill>
          <p:spPr>
            <a:xfrm>
              <a:off x="-15736" y="3153829"/>
              <a:ext cx="777240" cy="606420"/>
            </a:xfrm>
            <a:prstGeom prst="rect">
              <a:avLst/>
            </a:prstGeom>
            <a:noFill/>
            <a:ln cap="flat">
              <a:noFill/>
            </a:ln>
          </p:spPr>
        </p:pic>
        <p:pic>
          <p:nvPicPr>
            <p:cNvPr id="6" name="Picture 10" descr="HDRibbonContent-UniformTrim.png">
              <a:extLst>
                <a:ext uri="{FF2B5EF4-FFF2-40B4-BE49-F238E27FC236}">
                  <a16:creationId xmlns:a16="http://schemas.microsoft.com/office/drawing/2014/main" id="{1CC23FD9-2B3F-EF3E-252C-95FEB1F6CD5C}"/>
                </a:ext>
              </a:extLst>
            </p:cNvPr>
            <p:cNvPicPr>
              <a:picLocks noChangeAspect="1"/>
            </p:cNvPicPr>
            <p:nvPr/>
          </p:nvPicPr>
          <p:blipFill>
            <a:blip r:embed="rId21"/>
            <a:srcRect/>
            <a:stretch>
              <a:fillRect/>
            </a:stretch>
          </p:blipFill>
          <p:spPr>
            <a:xfrm>
              <a:off x="11436986" y="3153829"/>
              <a:ext cx="777240" cy="606420"/>
            </a:xfrm>
            <a:prstGeom prst="rect">
              <a:avLst/>
            </a:prstGeom>
            <a:noFill/>
            <a:ln cap="flat">
              <a:noFill/>
            </a:ln>
          </p:spPr>
        </p:pic>
      </p:grpSp>
      <p:sp>
        <p:nvSpPr>
          <p:cNvPr id="7" name="Title Placeholder 1">
            <a:extLst>
              <a:ext uri="{FF2B5EF4-FFF2-40B4-BE49-F238E27FC236}">
                <a16:creationId xmlns:a16="http://schemas.microsoft.com/office/drawing/2014/main" id="{5D6BAF4F-0ECC-B3B9-29D9-283E642DFD00}"/>
              </a:ext>
            </a:extLst>
          </p:cNvPr>
          <p:cNvSpPr txBox="1">
            <a:spLocks noGrp="1"/>
          </p:cNvSpPr>
          <p:nvPr>
            <p:ph type="title"/>
          </p:nvPr>
        </p:nvSpPr>
        <p:spPr>
          <a:xfrm>
            <a:off x="1295403" y="982129"/>
            <a:ext cx="9601200" cy="1303870"/>
          </a:xfrm>
          <a:prstGeom prst="rect">
            <a:avLst/>
          </a:prstGeom>
          <a:noFill/>
          <a:ln>
            <a:noFill/>
          </a:ln>
        </p:spPr>
        <p:txBody>
          <a:bodyPr vert="horz" wrap="square" lIns="91440" tIns="45720" rIns="91440" bIns="45720" anchor="ctr" anchorCtr="1" compatLnSpc="1">
            <a:normAutofit/>
          </a:bodyPr>
          <a:lstStyle/>
          <a:p>
            <a:pPr lvl="0"/>
            <a:r>
              <a:rPr lang="en-US"/>
              <a:t>Click to edit Master title style</a:t>
            </a:r>
          </a:p>
        </p:txBody>
      </p:sp>
      <p:sp>
        <p:nvSpPr>
          <p:cNvPr id="8" name="Text Placeholder 2">
            <a:extLst>
              <a:ext uri="{FF2B5EF4-FFF2-40B4-BE49-F238E27FC236}">
                <a16:creationId xmlns:a16="http://schemas.microsoft.com/office/drawing/2014/main" id="{882AAB71-8599-2965-54A5-428A26F67714}"/>
              </a:ext>
            </a:extLst>
          </p:cNvPr>
          <p:cNvSpPr txBox="1">
            <a:spLocks noGrp="1"/>
          </p:cNvSpPr>
          <p:nvPr>
            <p:ph type="body" idx="1"/>
          </p:nvPr>
        </p:nvSpPr>
        <p:spPr>
          <a:xfrm>
            <a:off x="1295403" y="2556927"/>
            <a:ext cx="9601200" cy="3318933"/>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3">
            <a:extLst>
              <a:ext uri="{FF2B5EF4-FFF2-40B4-BE49-F238E27FC236}">
                <a16:creationId xmlns:a16="http://schemas.microsoft.com/office/drawing/2014/main" id="{A500E4F0-83D5-9E7E-6AA9-AD968E1AC5A0}"/>
              </a:ext>
            </a:extLst>
          </p:cNvPr>
          <p:cNvSpPr txBox="1">
            <a:spLocks noGrp="1"/>
          </p:cNvSpPr>
          <p:nvPr>
            <p:ph type="dt" sz="half" idx="2"/>
          </p:nvPr>
        </p:nvSpPr>
        <p:spPr>
          <a:xfrm>
            <a:off x="8677500" y="5969002"/>
            <a:ext cx="1600200" cy="279404"/>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000" b="0" i="0" u="none" strike="noStrike" kern="1200" cap="none" spc="0" baseline="0">
                <a:solidFill>
                  <a:srgbClr val="000000"/>
                </a:solidFill>
                <a:uFillTx/>
                <a:latin typeface="Garamond"/>
              </a:defRPr>
            </a:lvl1pPr>
          </a:lstStyle>
          <a:p>
            <a:pPr lvl="0"/>
            <a:fld id="{EE6A8266-F237-42B8-877E-CD65F97CFAC2}" type="datetime1">
              <a:rPr lang="en-GB"/>
              <a:pPr lvl="0"/>
              <a:t>12/03/2026</a:t>
            </a:fld>
            <a:endParaRPr lang="en-GB"/>
          </a:p>
        </p:txBody>
      </p:sp>
      <p:sp>
        <p:nvSpPr>
          <p:cNvPr id="10" name="Footer Placeholder 4">
            <a:extLst>
              <a:ext uri="{FF2B5EF4-FFF2-40B4-BE49-F238E27FC236}">
                <a16:creationId xmlns:a16="http://schemas.microsoft.com/office/drawing/2014/main" id="{D12E3B2A-6210-F645-422B-ECF4FFEC4887}"/>
              </a:ext>
            </a:extLst>
          </p:cNvPr>
          <p:cNvSpPr txBox="1">
            <a:spLocks noGrp="1"/>
          </p:cNvSpPr>
          <p:nvPr>
            <p:ph type="ftr" sz="quarter" idx="3"/>
          </p:nvPr>
        </p:nvSpPr>
        <p:spPr>
          <a:xfrm>
            <a:off x="1295403" y="5969002"/>
            <a:ext cx="7305900" cy="279404"/>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1000" b="0" i="0" u="none" strike="noStrike" kern="1200" cap="none" spc="0" baseline="0">
                <a:solidFill>
                  <a:srgbClr val="000000"/>
                </a:solidFill>
                <a:uFillTx/>
                <a:latin typeface="Garamond"/>
              </a:defRPr>
            </a:lvl1pPr>
          </a:lstStyle>
          <a:p>
            <a:pPr lvl="0"/>
            <a:endParaRPr lang="en-GB"/>
          </a:p>
        </p:txBody>
      </p:sp>
      <p:sp>
        <p:nvSpPr>
          <p:cNvPr id="11" name="Slide Number Placeholder 5">
            <a:extLst>
              <a:ext uri="{FF2B5EF4-FFF2-40B4-BE49-F238E27FC236}">
                <a16:creationId xmlns:a16="http://schemas.microsoft.com/office/drawing/2014/main" id="{E742BEFD-690D-5393-45AE-9FFFC1FCA272}"/>
              </a:ext>
            </a:extLst>
          </p:cNvPr>
          <p:cNvSpPr txBox="1">
            <a:spLocks noGrp="1"/>
          </p:cNvSpPr>
          <p:nvPr>
            <p:ph type="sldNum" sz="quarter" idx="4"/>
          </p:nvPr>
        </p:nvSpPr>
        <p:spPr>
          <a:xfrm>
            <a:off x="10353897" y="5969002"/>
            <a:ext cx="542696" cy="279404"/>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000" b="0" i="0" u="none" strike="noStrike" kern="1200" cap="none" spc="0" baseline="0">
                <a:solidFill>
                  <a:srgbClr val="000000"/>
                </a:solidFill>
                <a:uFillTx/>
                <a:latin typeface="Garamond"/>
              </a:defRPr>
            </a:lvl1pPr>
          </a:lstStyle>
          <a:p>
            <a:pPr lvl="0"/>
            <a:fld id="{0E77B9F3-ABF4-4E76-8C50-502E95533CC4}"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marL="0" marR="0" lvl="0" indent="0" algn="ctr" defTabSz="457200" rtl="0" fontAlgn="auto" hangingPunct="1">
        <a:lnSpc>
          <a:spcPct val="100000"/>
        </a:lnSpc>
        <a:spcBef>
          <a:spcPts val="0"/>
        </a:spcBef>
        <a:spcAft>
          <a:spcPts val="0"/>
        </a:spcAft>
        <a:buNone/>
        <a:tabLst/>
        <a:defRPr lang="en-US" sz="4400" b="0" i="0" u="none" strike="noStrike" kern="1200" cap="none" spc="0" baseline="0">
          <a:solidFill>
            <a:srgbClr val="262626"/>
          </a:solidFill>
          <a:uFillTx/>
          <a:latin typeface="Garamond"/>
        </a:defRPr>
      </a:lvl1pPr>
    </p:titleStyle>
    <p:bodyStyle>
      <a:lvl1pPr marL="285750" marR="0" lvl="0" indent="-285750" algn="l" defTabSz="457200" rtl="0" fontAlgn="auto" hangingPunct="1">
        <a:lnSpc>
          <a:spcPct val="100000"/>
        </a:lnSpc>
        <a:spcBef>
          <a:spcPts val="600"/>
        </a:spcBef>
        <a:spcAft>
          <a:spcPts val="600"/>
        </a:spcAft>
        <a:buClr>
          <a:srgbClr val="83992A"/>
        </a:buClr>
        <a:buSzPct val="115000"/>
        <a:buFont typeface="Arial"/>
        <a:buChar char="•"/>
        <a:tabLst/>
        <a:defRPr lang="en-US" sz="2400" b="0" i="0" u="none" strike="noStrike" kern="1200" cap="none" spc="0" baseline="0">
          <a:solidFill>
            <a:srgbClr val="262626"/>
          </a:solidFill>
          <a:uFillTx/>
          <a:latin typeface="Garamond"/>
        </a:defRPr>
      </a:lvl1pPr>
      <a:lvl2pPr marL="742950" marR="0" lvl="1" indent="-285750" algn="l" defTabSz="457200" rtl="0" fontAlgn="auto" hangingPunct="1">
        <a:lnSpc>
          <a:spcPct val="100000"/>
        </a:lnSpc>
        <a:spcBef>
          <a:spcPts val="500"/>
        </a:spcBef>
        <a:spcAft>
          <a:spcPts val="600"/>
        </a:spcAft>
        <a:buClr>
          <a:srgbClr val="83992A"/>
        </a:buClr>
        <a:buSzPct val="115000"/>
        <a:buFont typeface="Arial"/>
        <a:buChar char="•"/>
        <a:tabLst/>
        <a:defRPr lang="en-US" sz="2000" b="0" i="0" u="none" strike="noStrike" kern="1200" cap="none" spc="0" baseline="0">
          <a:solidFill>
            <a:srgbClr val="262626"/>
          </a:solidFill>
          <a:uFillTx/>
          <a:latin typeface="Garamond"/>
        </a:defRPr>
      </a:lvl2pPr>
      <a:lvl3pPr marL="1200150" marR="0" lvl="2" indent="-285750" algn="l" defTabSz="457200" rtl="0" fontAlgn="auto" hangingPunct="1">
        <a:lnSpc>
          <a:spcPct val="100000"/>
        </a:lnSpc>
        <a:spcBef>
          <a:spcPts val="400"/>
        </a:spcBef>
        <a:spcAft>
          <a:spcPts val="600"/>
        </a:spcAft>
        <a:buClr>
          <a:srgbClr val="83992A"/>
        </a:buClr>
        <a:buSzPct val="115000"/>
        <a:buFont typeface="Arial"/>
        <a:buChar char="•"/>
        <a:tabLst/>
        <a:defRPr lang="en-US" sz="1800" b="0" i="0" u="none" strike="noStrike" kern="1200" cap="none" spc="0" baseline="0">
          <a:solidFill>
            <a:srgbClr val="262626"/>
          </a:solidFill>
          <a:uFillTx/>
          <a:latin typeface="Garamond"/>
        </a:defRPr>
      </a:lvl3pPr>
      <a:lvl4pPr marL="1543050" marR="0" lvl="3" indent="-171450" algn="l" defTabSz="457200" rtl="0" fontAlgn="auto" hangingPunct="1">
        <a:lnSpc>
          <a:spcPct val="100000"/>
        </a:lnSpc>
        <a:spcBef>
          <a:spcPts val="400"/>
        </a:spcBef>
        <a:spcAft>
          <a:spcPts val="600"/>
        </a:spcAft>
        <a:buClr>
          <a:srgbClr val="83992A"/>
        </a:buClr>
        <a:buSzPct val="115000"/>
        <a:buFont typeface="Arial"/>
        <a:buChar char="•"/>
        <a:tabLst/>
        <a:defRPr lang="en-US" sz="1600" b="0" i="0" u="none" strike="noStrike" kern="1200" cap="none" spc="0" baseline="0">
          <a:solidFill>
            <a:srgbClr val="262626"/>
          </a:solidFill>
          <a:uFillTx/>
          <a:latin typeface="Garamond"/>
        </a:defRPr>
      </a:lvl4pPr>
      <a:lvl5pPr marL="2000250" marR="0" lvl="4" indent="-171450" algn="l" defTabSz="457200" rtl="0" fontAlgn="auto" hangingPunct="1">
        <a:lnSpc>
          <a:spcPct val="100000"/>
        </a:lnSpc>
        <a:spcBef>
          <a:spcPts val="300"/>
        </a:spcBef>
        <a:spcAft>
          <a:spcPts val="600"/>
        </a:spcAft>
        <a:buClr>
          <a:srgbClr val="83992A"/>
        </a:buClr>
        <a:buSzPct val="115000"/>
        <a:buFont typeface="Arial"/>
        <a:buChar char="•"/>
        <a:tabLst/>
        <a:defRPr lang="en-US" sz="1400" b="0" i="0" u="none" strike="noStrike" kern="1200" cap="none" spc="0" baseline="0">
          <a:solidFill>
            <a:srgbClr val="262626"/>
          </a:solidFill>
          <a:uFillTx/>
          <a:latin typeface="Garamond"/>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5C060-7711-8570-102A-D1F47C78E262}"/>
              </a:ext>
            </a:extLst>
          </p:cNvPr>
          <p:cNvSpPr txBox="1">
            <a:spLocks noGrp="1"/>
          </p:cNvSpPr>
          <p:nvPr>
            <p:ph type="ctrTitle"/>
          </p:nvPr>
        </p:nvSpPr>
        <p:spPr/>
        <p:txBody>
          <a:bodyPr/>
          <a:lstStyle/>
          <a:p>
            <a:pPr lvl="0"/>
            <a:r>
              <a:rPr lang="en-GB"/>
              <a:t>Anxiety</a:t>
            </a:r>
          </a:p>
        </p:txBody>
      </p:sp>
      <p:sp>
        <p:nvSpPr>
          <p:cNvPr id="3" name="Subtitle 2">
            <a:extLst>
              <a:ext uri="{FF2B5EF4-FFF2-40B4-BE49-F238E27FC236}">
                <a16:creationId xmlns:a16="http://schemas.microsoft.com/office/drawing/2014/main" id="{7E914034-D8D3-0379-0DC3-8376CC2E1DB2}"/>
              </a:ext>
            </a:extLst>
          </p:cNvPr>
          <p:cNvSpPr txBox="1">
            <a:spLocks noGrp="1"/>
          </p:cNvSpPr>
          <p:nvPr>
            <p:ph type="subTitle" idx="1"/>
          </p:nvPr>
        </p:nvSpPr>
        <p:spPr/>
        <p:txBody>
          <a:bodyPr/>
          <a:lstStyle/>
          <a:p>
            <a:pPr lvl="0"/>
            <a:r>
              <a:rPr lang="en-GB"/>
              <a:t>Tips to support your child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6A6C7-B459-28A0-DAE4-C13FE7B235E8}"/>
              </a:ext>
            </a:extLst>
          </p:cNvPr>
          <p:cNvSpPr txBox="1">
            <a:spLocks noGrp="1"/>
          </p:cNvSpPr>
          <p:nvPr>
            <p:ph type="title"/>
          </p:nvPr>
        </p:nvSpPr>
        <p:spPr/>
        <p:txBody>
          <a:bodyPr/>
          <a:lstStyle/>
          <a:p>
            <a:pPr lvl="0"/>
            <a:r>
              <a:rPr lang="en-GB"/>
              <a:t>What is Anxiety?</a:t>
            </a:r>
          </a:p>
        </p:txBody>
      </p:sp>
      <p:sp>
        <p:nvSpPr>
          <p:cNvPr id="3" name="Content Placeholder 2">
            <a:extLst>
              <a:ext uri="{FF2B5EF4-FFF2-40B4-BE49-F238E27FC236}">
                <a16:creationId xmlns:a16="http://schemas.microsoft.com/office/drawing/2014/main" id="{5732E8B1-F19B-CEAC-7297-FD4BE2EB30C7}"/>
              </a:ext>
            </a:extLst>
          </p:cNvPr>
          <p:cNvSpPr txBox="1">
            <a:spLocks noGrp="1"/>
          </p:cNvSpPr>
          <p:nvPr>
            <p:ph idx="1"/>
          </p:nvPr>
        </p:nvSpPr>
        <p:spPr>
          <a:xfrm>
            <a:off x="1295403" y="2556927"/>
            <a:ext cx="9933428" cy="3318933"/>
          </a:xfrm>
        </p:spPr>
        <p:txBody>
          <a:bodyPr/>
          <a:lstStyle/>
          <a:p>
            <a:pPr lvl="0">
              <a:lnSpc>
                <a:spcPct val="90000"/>
              </a:lnSpc>
              <a:spcBef>
                <a:spcPts val="500"/>
              </a:spcBef>
            </a:pPr>
            <a:r>
              <a:rPr lang="en-GB" sz="2200"/>
              <a:t>Normal emotion- everyone feels it sometimes. It can be helpful as it protects us from danger and help us prepare for things</a:t>
            </a:r>
          </a:p>
          <a:p>
            <a:pPr lvl="0">
              <a:lnSpc>
                <a:spcPct val="90000"/>
              </a:lnSpc>
              <a:spcBef>
                <a:spcPts val="500"/>
              </a:spcBef>
            </a:pPr>
            <a:r>
              <a:rPr lang="en-GB" sz="2200"/>
              <a:t>For some- can impact daily life by making it difficult to do certain things</a:t>
            </a:r>
          </a:p>
          <a:p>
            <a:pPr lvl="0">
              <a:lnSpc>
                <a:spcPct val="90000"/>
              </a:lnSpc>
              <a:spcBef>
                <a:spcPts val="500"/>
              </a:spcBef>
            </a:pPr>
            <a:r>
              <a:rPr lang="en-GB" sz="2200"/>
              <a:t>Can affect different aspects of a person’s life:</a:t>
            </a:r>
          </a:p>
          <a:p>
            <a:pPr lvl="1">
              <a:lnSpc>
                <a:spcPct val="90000"/>
              </a:lnSpc>
            </a:pPr>
            <a:r>
              <a:rPr lang="en-GB" sz="1900"/>
              <a:t>School and hobbies</a:t>
            </a:r>
          </a:p>
          <a:p>
            <a:pPr lvl="1">
              <a:lnSpc>
                <a:spcPct val="90000"/>
              </a:lnSpc>
            </a:pPr>
            <a:r>
              <a:rPr lang="en-GB" sz="1900"/>
              <a:t>Friendships/ family relationships</a:t>
            </a:r>
          </a:p>
          <a:p>
            <a:pPr lvl="1">
              <a:lnSpc>
                <a:spcPct val="90000"/>
              </a:lnSpc>
            </a:pPr>
            <a:r>
              <a:rPr lang="en-GB" sz="1900"/>
              <a:t>Sleep</a:t>
            </a:r>
          </a:p>
          <a:p>
            <a:pPr lvl="1">
              <a:lnSpc>
                <a:spcPct val="90000"/>
              </a:lnSpc>
            </a:pPr>
            <a:r>
              <a:rPr lang="en-GB" sz="1900"/>
              <a:t>Emotions</a:t>
            </a:r>
          </a:p>
          <a:p>
            <a:pPr lvl="1">
              <a:lnSpc>
                <a:spcPct val="90000"/>
              </a:lnSpc>
            </a:pPr>
            <a:endParaRPr lang="en-GB" sz="19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66431-FA03-7505-4DCD-050DD676F307}"/>
              </a:ext>
            </a:extLst>
          </p:cNvPr>
          <p:cNvSpPr txBox="1">
            <a:spLocks noGrp="1"/>
          </p:cNvSpPr>
          <p:nvPr>
            <p:ph type="title"/>
          </p:nvPr>
        </p:nvSpPr>
        <p:spPr/>
        <p:txBody>
          <a:bodyPr/>
          <a:lstStyle/>
          <a:p>
            <a:pPr lvl="0"/>
            <a:r>
              <a:rPr lang="en-GB"/>
              <a:t>Common symptoms of Anxiety</a:t>
            </a:r>
          </a:p>
        </p:txBody>
      </p:sp>
      <p:sp>
        <p:nvSpPr>
          <p:cNvPr id="3" name="Content Placeholder 2">
            <a:extLst>
              <a:ext uri="{FF2B5EF4-FFF2-40B4-BE49-F238E27FC236}">
                <a16:creationId xmlns:a16="http://schemas.microsoft.com/office/drawing/2014/main" id="{72E65ACB-BC00-0312-402D-89344CC6C228}"/>
              </a:ext>
            </a:extLst>
          </p:cNvPr>
          <p:cNvSpPr txBox="1">
            <a:spLocks noGrp="1"/>
          </p:cNvSpPr>
          <p:nvPr>
            <p:ph idx="1"/>
          </p:nvPr>
        </p:nvSpPr>
        <p:spPr>
          <a:xfrm>
            <a:off x="1295403" y="2556927"/>
            <a:ext cx="3395468" cy="3318933"/>
          </a:xfrm>
        </p:spPr>
        <p:txBody>
          <a:bodyPr/>
          <a:lstStyle/>
          <a:p>
            <a:pPr lvl="0"/>
            <a:r>
              <a:rPr lang="en-GB"/>
              <a:t>Muscle aches</a:t>
            </a:r>
          </a:p>
          <a:p>
            <a:pPr lvl="0"/>
            <a:r>
              <a:rPr lang="en-GB"/>
              <a:t>Dizziness</a:t>
            </a:r>
          </a:p>
          <a:p>
            <a:pPr lvl="0"/>
            <a:r>
              <a:rPr lang="en-GB"/>
              <a:t>Headaches</a:t>
            </a:r>
          </a:p>
          <a:p>
            <a:pPr lvl="0"/>
            <a:r>
              <a:rPr lang="en-GB"/>
              <a:t>Feeling overwhelmed/full of dread</a:t>
            </a:r>
          </a:p>
          <a:p>
            <a:pPr lvl="0"/>
            <a:r>
              <a:rPr lang="en-GB"/>
              <a:t>Difficulty concentrating </a:t>
            </a:r>
          </a:p>
        </p:txBody>
      </p:sp>
      <p:sp>
        <p:nvSpPr>
          <p:cNvPr id="4" name="Content Placeholder 2">
            <a:extLst>
              <a:ext uri="{FF2B5EF4-FFF2-40B4-BE49-F238E27FC236}">
                <a16:creationId xmlns:a16="http://schemas.microsoft.com/office/drawing/2014/main" id="{9E038A77-91D9-B548-33BB-4B184F693674}"/>
              </a:ext>
            </a:extLst>
          </p:cNvPr>
          <p:cNvSpPr txBox="1"/>
          <p:nvPr/>
        </p:nvSpPr>
        <p:spPr>
          <a:xfrm>
            <a:off x="4585716" y="2556927"/>
            <a:ext cx="3395468" cy="3318933"/>
          </a:xfrm>
          <a:prstGeom prst="rect">
            <a:avLst/>
          </a:prstGeom>
          <a:noFill/>
          <a:ln cap="flat">
            <a:noFill/>
          </a:ln>
        </p:spPr>
        <p:txBody>
          <a:bodyPr vert="horz" wrap="square" lIns="91440" tIns="45720" rIns="91440" bIns="45720" anchor="t" anchorCtr="0" compatLnSpc="1">
            <a:normAutofit/>
          </a:bodyPr>
          <a:lstStyle/>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Feeling irritable</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Dry mouth</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Sweating</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Frustration</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Pins and needles</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Nervousness</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Feeling sick</a:t>
            </a:r>
          </a:p>
        </p:txBody>
      </p:sp>
      <p:sp>
        <p:nvSpPr>
          <p:cNvPr id="5" name="Content Placeholder 2">
            <a:extLst>
              <a:ext uri="{FF2B5EF4-FFF2-40B4-BE49-F238E27FC236}">
                <a16:creationId xmlns:a16="http://schemas.microsoft.com/office/drawing/2014/main" id="{BF8676DD-F8DB-2D54-C858-99CC1A62CC8F}"/>
              </a:ext>
            </a:extLst>
          </p:cNvPr>
          <p:cNvSpPr txBox="1"/>
          <p:nvPr/>
        </p:nvSpPr>
        <p:spPr>
          <a:xfrm>
            <a:off x="7876028" y="2636178"/>
            <a:ext cx="3395468" cy="3318933"/>
          </a:xfrm>
          <a:prstGeom prst="rect">
            <a:avLst/>
          </a:prstGeom>
          <a:noFill/>
          <a:ln cap="flat">
            <a:noFill/>
          </a:ln>
        </p:spPr>
        <p:txBody>
          <a:bodyPr vert="horz" wrap="square" lIns="91440" tIns="45720" rIns="91440" bIns="45720" anchor="t" anchorCtr="0" compatLnSpc="1">
            <a:normAutofit/>
          </a:bodyPr>
          <a:lstStyle/>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Irregular heartbeat</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Trembling</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Feeling restless</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Feeling scared</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Panicky</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Stomach-ache</a:t>
            </a:r>
          </a:p>
          <a:p>
            <a:pPr marL="285750" marR="0" lvl="0" indent="-285750" algn="l" defTabSz="457200" rtl="0" fontAlgn="auto" hangingPunct="1">
              <a:lnSpc>
                <a:spcPct val="90000"/>
              </a:lnSpc>
              <a:spcBef>
                <a:spcPts val="6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400" b="0" i="0" u="none" strike="noStrike" kern="1200" cap="none" spc="0" baseline="0">
                <a:solidFill>
                  <a:srgbClr val="262626"/>
                </a:solidFill>
                <a:uFillTx/>
                <a:latin typeface="Garamond"/>
              </a:rPr>
              <a:t>Feeling frightened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426CC-E792-85AD-7412-3D037C445B98}"/>
              </a:ext>
            </a:extLst>
          </p:cNvPr>
          <p:cNvSpPr txBox="1">
            <a:spLocks noGrp="1"/>
          </p:cNvSpPr>
          <p:nvPr>
            <p:ph type="title"/>
          </p:nvPr>
        </p:nvSpPr>
        <p:spPr/>
        <p:txBody>
          <a:bodyPr/>
          <a:lstStyle/>
          <a:p>
            <a:pPr lvl="0"/>
            <a:r>
              <a:rPr lang="en-GB"/>
              <a:t>Reasons why a Child might be Anxious</a:t>
            </a:r>
          </a:p>
        </p:txBody>
      </p:sp>
      <p:sp>
        <p:nvSpPr>
          <p:cNvPr id="3" name="Content Placeholder 2">
            <a:extLst>
              <a:ext uri="{FF2B5EF4-FFF2-40B4-BE49-F238E27FC236}">
                <a16:creationId xmlns:a16="http://schemas.microsoft.com/office/drawing/2014/main" id="{FCF8C5D2-FAAB-0E43-857F-132322282FBD}"/>
              </a:ext>
            </a:extLst>
          </p:cNvPr>
          <p:cNvSpPr txBox="1">
            <a:spLocks noGrp="1"/>
          </p:cNvSpPr>
          <p:nvPr>
            <p:ph idx="1"/>
          </p:nvPr>
        </p:nvSpPr>
        <p:spPr/>
        <p:txBody>
          <a:bodyPr/>
          <a:lstStyle/>
          <a:p>
            <a:pPr lvl="0">
              <a:lnSpc>
                <a:spcPct val="80000"/>
              </a:lnSpc>
              <a:spcBef>
                <a:spcPts val="500"/>
              </a:spcBef>
            </a:pPr>
            <a:r>
              <a:rPr lang="en-GB" sz="2200"/>
              <a:t>Friendship issues</a:t>
            </a:r>
          </a:p>
          <a:p>
            <a:pPr lvl="0">
              <a:lnSpc>
                <a:spcPct val="80000"/>
              </a:lnSpc>
              <a:spcBef>
                <a:spcPts val="500"/>
              </a:spcBef>
            </a:pPr>
            <a:r>
              <a:rPr lang="en-GB" sz="2200"/>
              <a:t>Illness</a:t>
            </a:r>
          </a:p>
          <a:p>
            <a:pPr lvl="0">
              <a:lnSpc>
                <a:spcPct val="80000"/>
              </a:lnSpc>
              <a:spcBef>
                <a:spcPts val="500"/>
              </a:spcBef>
            </a:pPr>
            <a:r>
              <a:rPr lang="en-GB" sz="2200"/>
              <a:t>School life (homework, peer pressure, self-confidence)</a:t>
            </a:r>
          </a:p>
          <a:p>
            <a:pPr lvl="0">
              <a:lnSpc>
                <a:spcPct val="80000"/>
              </a:lnSpc>
              <a:spcBef>
                <a:spcPts val="500"/>
              </a:spcBef>
            </a:pPr>
            <a:r>
              <a:rPr lang="en-GB" sz="2200"/>
              <a:t>Specific fear</a:t>
            </a:r>
          </a:p>
          <a:p>
            <a:pPr lvl="0">
              <a:lnSpc>
                <a:spcPct val="80000"/>
              </a:lnSpc>
              <a:spcBef>
                <a:spcPts val="500"/>
              </a:spcBef>
            </a:pPr>
            <a:r>
              <a:rPr lang="en-GB" sz="2200"/>
              <a:t>Changes to routine</a:t>
            </a:r>
          </a:p>
          <a:p>
            <a:pPr lvl="0">
              <a:lnSpc>
                <a:spcPct val="80000"/>
              </a:lnSpc>
              <a:spcBef>
                <a:spcPts val="500"/>
              </a:spcBef>
            </a:pPr>
            <a:r>
              <a:rPr lang="en-GB" sz="2200"/>
              <a:t>Hormones</a:t>
            </a:r>
          </a:p>
          <a:p>
            <a:pPr lvl="0">
              <a:lnSpc>
                <a:spcPct val="80000"/>
              </a:lnSpc>
              <a:spcBef>
                <a:spcPts val="500"/>
              </a:spcBef>
            </a:pPr>
            <a:r>
              <a:rPr lang="en-GB" sz="2200"/>
              <a:t>Lack of sleep</a:t>
            </a:r>
          </a:p>
          <a:p>
            <a:pPr lvl="0">
              <a:lnSpc>
                <a:spcPct val="80000"/>
              </a:lnSpc>
              <a:spcBef>
                <a:spcPts val="500"/>
              </a:spcBef>
            </a:pPr>
            <a:r>
              <a:rPr lang="en-GB" sz="2200"/>
              <a:t>Family issues (divorce, grief and loss, parental health/mental health)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4181058F-A2AF-B753-EF0C-FBD1F8A699A6}"/>
              </a:ext>
            </a:extLst>
          </p:cNvPr>
          <p:cNvPicPr>
            <a:picLocks noChangeAspect="1"/>
          </p:cNvPicPr>
          <p:nvPr/>
        </p:nvPicPr>
        <p:blipFill>
          <a:blip r:embed="rId2"/>
          <a:stretch>
            <a:fillRect/>
          </a:stretch>
        </p:blipFill>
        <p:spPr>
          <a:xfrm>
            <a:off x="2049700" y="1118356"/>
            <a:ext cx="8092595" cy="462128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897C6-1EF6-A59F-26E9-69FA4D8ABEA4}"/>
              </a:ext>
            </a:extLst>
          </p:cNvPr>
          <p:cNvSpPr txBox="1">
            <a:spLocks noGrp="1"/>
          </p:cNvSpPr>
          <p:nvPr>
            <p:ph type="title"/>
          </p:nvPr>
        </p:nvSpPr>
        <p:spPr/>
        <p:txBody>
          <a:bodyPr/>
          <a:lstStyle/>
          <a:p>
            <a:pPr lvl="0"/>
            <a:r>
              <a:rPr lang="en-GB"/>
              <a:t>Flight, flight, freeze</a:t>
            </a:r>
          </a:p>
        </p:txBody>
      </p:sp>
      <p:sp>
        <p:nvSpPr>
          <p:cNvPr id="3" name="Content Placeholder 2">
            <a:extLst>
              <a:ext uri="{FF2B5EF4-FFF2-40B4-BE49-F238E27FC236}">
                <a16:creationId xmlns:a16="http://schemas.microsoft.com/office/drawing/2014/main" id="{105AE07C-12A0-AF3C-BD73-3E2BBAE579C6}"/>
              </a:ext>
            </a:extLst>
          </p:cNvPr>
          <p:cNvSpPr txBox="1">
            <a:spLocks noGrp="1"/>
          </p:cNvSpPr>
          <p:nvPr>
            <p:ph idx="1"/>
          </p:nvPr>
        </p:nvSpPr>
        <p:spPr/>
        <p:txBody>
          <a:bodyPr/>
          <a:lstStyle/>
          <a:p>
            <a:pPr lvl="0">
              <a:lnSpc>
                <a:spcPct val="90000"/>
              </a:lnSpc>
              <a:spcBef>
                <a:spcPts val="500"/>
              </a:spcBef>
            </a:pPr>
            <a:r>
              <a:rPr lang="en-GB" sz="2200"/>
              <a:t>Humans developed the fight, flight, freeze automatic response as cave men as it was a much more dangerous time to live back then </a:t>
            </a:r>
          </a:p>
          <a:p>
            <a:pPr lvl="0">
              <a:lnSpc>
                <a:spcPct val="90000"/>
              </a:lnSpc>
              <a:spcBef>
                <a:spcPts val="500"/>
              </a:spcBef>
            </a:pPr>
            <a:r>
              <a:rPr lang="en-GB" sz="2200"/>
              <a:t>The fight, flight, freeze response meant that cave men's bodies went into survival mode whenever their brains sensed danger. This meant their heart rate and blood pressure would increase so they had a better chance of running away or fighting the danger.</a:t>
            </a:r>
          </a:p>
          <a:p>
            <a:pPr lvl="0">
              <a:lnSpc>
                <a:spcPct val="90000"/>
              </a:lnSpc>
              <a:spcBef>
                <a:spcPts val="500"/>
              </a:spcBef>
            </a:pPr>
            <a:r>
              <a:rPr lang="en-GB" sz="2200"/>
              <a:t>Even though we don't face the same dangers today, our brains and bodies still react in the same way to the things we perceive as dangerous, scary or worrying. This means our increased heart rate and blood pressure causes us to feel anxious.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7C2EA-30A3-190C-EB74-5427906651AD}"/>
              </a:ext>
            </a:extLst>
          </p:cNvPr>
          <p:cNvSpPr txBox="1">
            <a:spLocks noGrp="1"/>
          </p:cNvSpPr>
          <p:nvPr>
            <p:ph type="title"/>
          </p:nvPr>
        </p:nvSpPr>
        <p:spPr/>
        <p:txBody>
          <a:bodyPr/>
          <a:lstStyle/>
          <a:p>
            <a:pPr lvl="0"/>
            <a:r>
              <a:rPr lang="en-GB"/>
              <a:t>Types of Anxiety</a:t>
            </a:r>
          </a:p>
        </p:txBody>
      </p:sp>
      <p:sp>
        <p:nvSpPr>
          <p:cNvPr id="3" name="Content Placeholder 2">
            <a:extLst>
              <a:ext uri="{FF2B5EF4-FFF2-40B4-BE49-F238E27FC236}">
                <a16:creationId xmlns:a16="http://schemas.microsoft.com/office/drawing/2014/main" id="{739FAF2D-D3B4-E570-CEDB-EE4EB25F4C56}"/>
              </a:ext>
            </a:extLst>
          </p:cNvPr>
          <p:cNvSpPr txBox="1">
            <a:spLocks noGrp="1"/>
          </p:cNvSpPr>
          <p:nvPr>
            <p:ph idx="1"/>
          </p:nvPr>
        </p:nvSpPr>
        <p:spPr/>
        <p:txBody>
          <a:bodyPr/>
          <a:lstStyle/>
          <a:p>
            <a:pPr lvl="0"/>
            <a:r>
              <a:rPr lang="en-GB"/>
              <a:t>Generalised Anxiety</a:t>
            </a:r>
          </a:p>
          <a:p>
            <a:pPr lvl="0"/>
            <a:r>
              <a:rPr lang="en-GB"/>
              <a:t>Phobia</a:t>
            </a:r>
          </a:p>
          <a:p>
            <a:pPr lvl="0"/>
            <a:r>
              <a:rPr lang="en-GB"/>
              <a:t>Panic</a:t>
            </a:r>
          </a:p>
          <a:p>
            <a:pPr lvl="0"/>
            <a:r>
              <a:rPr lang="en-GB"/>
              <a:t>Separation Anxiety</a:t>
            </a:r>
          </a:p>
          <a:p>
            <a:pPr lvl="0"/>
            <a:r>
              <a:rPr lang="en-GB"/>
              <a:t>Social Anxiety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43C5B-511B-CEAD-F293-1F54B6EE7259}"/>
              </a:ext>
            </a:extLst>
          </p:cNvPr>
          <p:cNvSpPr txBox="1">
            <a:spLocks noGrp="1"/>
          </p:cNvSpPr>
          <p:nvPr>
            <p:ph type="title"/>
          </p:nvPr>
        </p:nvSpPr>
        <p:spPr/>
        <p:txBody>
          <a:bodyPr/>
          <a:lstStyle/>
          <a:p>
            <a:pPr lvl="0"/>
            <a:r>
              <a:rPr lang="en-GB"/>
              <a:t>Negative Automatic Thoughts</a:t>
            </a:r>
          </a:p>
        </p:txBody>
      </p:sp>
      <p:sp>
        <p:nvSpPr>
          <p:cNvPr id="3" name="Content Placeholder 2">
            <a:extLst>
              <a:ext uri="{FF2B5EF4-FFF2-40B4-BE49-F238E27FC236}">
                <a16:creationId xmlns:a16="http://schemas.microsoft.com/office/drawing/2014/main" id="{E89FD4BC-FF63-3205-6661-3AA0E4E27D6D}"/>
              </a:ext>
            </a:extLst>
          </p:cNvPr>
          <p:cNvSpPr txBox="1">
            <a:spLocks noGrp="1"/>
          </p:cNvSpPr>
          <p:nvPr>
            <p:ph idx="1"/>
          </p:nvPr>
        </p:nvSpPr>
        <p:spPr/>
        <p:txBody>
          <a:bodyPr/>
          <a:lstStyle/>
          <a:p>
            <a:pPr lvl="0"/>
            <a:r>
              <a:rPr lang="en-GB"/>
              <a:t>The average person has over 60,000 thoughts in a day</a:t>
            </a:r>
          </a:p>
          <a:p>
            <a:pPr lvl="0"/>
            <a:r>
              <a:rPr lang="en-GB"/>
              <a:t>Negative Automatic Thoughts (NATs) come when they want to, without choice and they can be difficult to stop. They present themselves as facts and children often believe them.</a:t>
            </a:r>
          </a:p>
          <a:p>
            <a:pPr lvl="0"/>
            <a:r>
              <a:rPr lang="en-GB"/>
              <a:t>It is important to remind your child that thoughts are NOT facts and they can learn how to change them. It is really important to be able to spot NATs so they can challenge them. </a:t>
            </a:r>
          </a:p>
          <a:p>
            <a:pPr lvl="0"/>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1AA28-7254-1FAC-7ABE-00747AF1C1FF}"/>
              </a:ext>
            </a:extLst>
          </p:cNvPr>
          <p:cNvSpPr txBox="1">
            <a:spLocks noGrp="1"/>
          </p:cNvSpPr>
          <p:nvPr>
            <p:ph type="title"/>
          </p:nvPr>
        </p:nvSpPr>
        <p:spPr/>
        <p:txBody>
          <a:bodyPr/>
          <a:lstStyle/>
          <a:p>
            <a:pPr lvl="0"/>
            <a:r>
              <a:rPr lang="en-GB"/>
              <a:t>How to Help </a:t>
            </a:r>
          </a:p>
        </p:txBody>
      </p:sp>
      <p:sp>
        <p:nvSpPr>
          <p:cNvPr id="3" name="Content Placeholder 2">
            <a:extLst>
              <a:ext uri="{FF2B5EF4-FFF2-40B4-BE49-F238E27FC236}">
                <a16:creationId xmlns:a16="http://schemas.microsoft.com/office/drawing/2014/main" id="{83DAADE3-C316-FAF9-E0C3-8075A3157106}"/>
              </a:ext>
            </a:extLst>
          </p:cNvPr>
          <p:cNvSpPr txBox="1">
            <a:spLocks noGrp="1"/>
          </p:cNvSpPr>
          <p:nvPr>
            <p:ph idx="1"/>
          </p:nvPr>
        </p:nvSpPr>
        <p:spPr/>
        <p:txBody>
          <a:bodyPr/>
          <a:lstStyle/>
          <a:p>
            <a:pPr lvl="0"/>
            <a:r>
              <a:rPr lang="en-GB"/>
              <a:t>Talk to your them</a:t>
            </a:r>
          </a:p>
          <a:p>
            <a:pPr lvl="0"/>
            <a:r>
              <a:rPr lang="en-GB"/>
              <a:t>Actively listen</a:t>
            </a:r>
          </a:p>
          <a:p>
            <a:pPr lvl="0"/>
            <a:r>
              <a:rPr lang="en-GB"/>
              <a:t>Encourage them to write/draw their thoughts </a:t>
            </a:r>
          </a:p>
          <a:p>
            <a:pPr lvl="0"/>
            <a:r>
              <a:rPr lang="en-GB"/>
              <a:t>Use of relaxation/grounding techniques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C1056-56E5-77C6-45A7-8A5F7CA1797E}"/>
              </a:ext>
            </a:extLst>
          </p:cNvPr>
          <p:cNvSpPr txBox="1">
            <a:spLocks noGrp="1"/>
          </p:cNvSpPr>
          <p:nvPr>
            <p:ph type="title"/>
          </p:nvPr>
        </p:nvSpPr>
        <p:spPr/>
        <p:txBody>
          <a:bodyPr/>
          <a:lstStyle/>
          <a:p>
            <a:pPr lvl="0"/>
            <a:r>
              <a:rPr lang="en-GB" sz="4000"/>
              <a:t>How to talk to your child about mental health</a:t>
            </a:r>
          </a:p>
        </p:txBody>
      </p:sp>
      <p:sp>
        <p:nvSpPr>
          <p:cNvPr id="3" name="Content Placeholder 2">
            <a:extLst>
              <a:ext uri="{FF2B5EF4-FFF2-40B4-BE49-F238E27FC236}">
                <a16:creationId xmlns:a16="http://schemas.microsoft.com/office/drawing/2014/main" id="{9A01BAA6-C7F7-8323-5892-077501EE8561}"/>
              </a:ext>
            </a:extLst>
          </p:cNvPr>
          <p:cNvSpPr txBox="1">
            <a:spLocks noGrp="1"/>
          </p:cNvSpPr>
          <p:nvPr>
            <p:ph idx="1"/>
          </p:nvPr>
        </p:nvSpPr>
        <p:spPr/>
        <p:txBody>
          <a:bodyPr/>
          <a:lstStyle/>
          <a:p>
            <a:pPr lvl="0">
              <a:lnSpc>
                <a:spcPct val="80000"/>
              </a:lnSpc>
              <a:spcBef>
                <a:spcPts val="500"/>
              </a:spcBef>
            </a:pPr>
            <a:r>
              <a:rPr lang="en-GB" sz="2200"/>
              <a:t>Be receptive:</a:t>
            </a:r>
          </a:p>
          <a:p>
            <a:pPr lvl="1">
              <a:lnSpc>
                <a:spcPct val="80000"/>
              </a:lnSpc>
            </a:pPr>
            <a:r>
              <a:rPr lang="en-GB" sz="1900"/>
              <a:t>You look sad/upset today, do you want to have a chat/is their anything I can do? </a:t>
            </a:r>
          </a:p>
          <a:p>
            <a:pPr lvl="1">
              <a:lnSpc>
                <a:spcPct val="80000"/>
              </a:lnSpc>
            </a:pPr>
            <a:r>
              <a:rPr lang="en-GB" sz="1900"/>
              <a:t>I've got time to talk / would you like to go for a walk? </a:t>
            </a:r>
          </a:p>
          <a:p>
            <a:pPr lvl="1">
              <a:lnSpc>
                <a:spcPct val="80000"/>
              </a:lnSpc>
            </a:pPr>
            <a:r>
              <a:rPr lang="en-GB" sz="1900"/>
              <a:t>I noticed you seemed upset yesterday. I wanted to talk to you when we were alone. I'm really concerned about how you're doing. </a:t>
            </a:r>
          </a:p>
          <a:p>
            <a:pPr lvl="0">
              <a:lnSpc>
                <a:spcPct val="80000"/>
              </a:lnSpc>
              <a:spcBef>
                <a:spcPts val="500"/>
              </a:spcBef>
            </a:pPr>
            <a:r>
              <a:rPr lang="en-GB" sz="2200"/>
              <a:t>Use open questions:</a:t>
            </a:r>
          </a:p>
          <a:p>
            <a:pPr lvl="1">
              <a:lnSpc>
                <a:spcPct val="80000"/>
              </a:lnSpc>
            </a:pPr>
            <a:r>
              <a:rPr lang="en-GB" sz="1900"/>
              <a:t>I care about you and I've noticed you haven't been yourself lately. You seem more frustrated than you've been in a while, and I’m wondering how you're doing? </a:t>
            </a:r>
          </a:p>
          <a:p>
            <a:pPr lvl="1">
              <a:lnSpc>
                <a:spcPct val="80000"/>
              </a:lnSpc>
            </a:pPr>
            <a:r>
              <a:rPr lang="en-GB" sz="1900"/>
              <a:t>Tell me more, how did that make you feel?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9CDAA-2207-9E66-33AD-9F9F6E63C254}"/>
              </a:ext>
            </a:extLst>
          </p:cNvPr>
          <p:cNvSpPr txBox="1">
            <a:spLocks noGrp="1"/>
          </p:cNvSpPr>
          <p:nvPr>
            <p:ph type="title"/>
          </p:nvPr>
        </p:nvSpPr>
        <p:spPr/>
        <p:txBody>
          <a:bodyPr/>
          <a:lstStyle/>
          <a:p>
            <a:pPr lvl="0"/>
            <a:r>
              <a:rPr lang="en-GB"/>
              <a:t>It is unhelpful to..</a:t>
            </a:r>
          </a:p>
        </p:txBody>
      </p:sp>
      <p:sp>
        <p:nvSpPr>
          <p:cNvPr id="3" name="Content Placeholder 2">
            <a:extLst>
              <a:ext uri="{FF2B5EF4-FFF2-40B4-BE49-F238E27FC236}">
                <a16:creationId xmlns:a16="http://schemas.microsoft.com/office/drawing/2014/main" id="{3E461B83-B96E-BC40-0CB5-1AACD0DA30F3}"/>
              </a:ext>
            </a:extLst>
          </p:cNvPr>
          <p:cNvSpPr txBox="1">
            <a:spLocks noGrp="1"/>
          </p:cNvSpPr>
          <p:nvPr>
            <p:ph idx="1"/>
          </p:nvPr>
        </p:nvSpPr>
        <p:spPr/>
        <p:txBody>
          <a:bodyPr/>
          <a:lstStyle/>
          <a:p>
            <a:pPr lvl="0"/>
            <a:r>
              <a:rPr lang="en-GB"/>
              <a:t>Pressure your child to 'snap out of it' , 'get their act together' or 'cheer up’.</a:t>
            </a:r>
          </a:p>
          <a:p>
            <a:pPr lvl="0"/>
            <a:r>
              <a:rPr lang="en-GB"/>
              <a:t> Tell them how lucky they are and they should be happy and grateful for what they have. </a:t>
            </a:r>
          </a:p>
          <a:p>
            <a:pPr lvl="0"/>
            <a:r>
              <a:rPr lang="en-GB"/>
              <a:t>Tell them that you have real worries and dismiss theirs. </a:t>
            </a:r>
          </a:p>
          <a:p>
            <a:pPr lvl="0"/>
            <a:r>
              <a:rPr lang="en-GB"/>
              <a:t>Stay away or avoid them. </a:t>
            </a:r>
          </a:p>
          <a:p>
            <a:pPr lvl="0"/>
            <a:r>
              <a:rPr lang="en-GB"/>
              <a:t>Assume the problem will go away and ignore it.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1391C-2B2E-CA86-EAF9-B635B4009BDC}"/>
              </a:ext>
            </a:extLst>
          </p:cNvPr>
          <p:cNvSpPr txBox="1">
            <a:spLocks noGrp="1"/>
          </p:cNvSpPr>
          <p:nvPr>
            <p:ph type="title"/>
          </p:nvPr>
        </p:nvSpPr>
        <p:spPr/>
        <p:txBody>
          <a:bodyPr/>
          <a:lstStyle/>
          <a:p>
            <a:pPr lvl="0"/>
            <a:r>
              <a:rPr lang="en-GB"/>
              <a:t>Active Listening</a:t>
            </a:r>
          </a:p>
        </p:txBody>
      </p:sp>
      <p:sp>
        <p:nvSpPr>
          <p:cNvPr id="3" name="Content Placeholder 2">
            <a:extLst>
              <a:ext uri="{FF2B5EF4-FFF2-40B4-BE49-F238E27FC236}">
                <a16:creationId xmlns:a16="http://schemas.microsoft.com/office/drawing/2014/main" id="{9D692B2B-00B4-228E-7B6D-207F1A294755}"/>
              </a:ext>
            </a:extLst>
          </p:cNvPr>
          <p:cNvSpPr txBox="1">
            <a:spLocks noGrp="1"/>
          </p:cNvSpPr>
          <p:nvPr>
            <p:ph idx="1"/>
          </p:nvPr>
        </p:nvSpPr>
        <p:spPr/>
        <p:txBody>
          <a:bodyPr/>
          <a:lstStyle/>
          <a:p>
            <a:pPr lvl="0"/>
            <a:r>
              <a:rPr lang="en-GB"/>
              <a:t>Listen to what your child has to say without interrupting. </a:t>
            </a:r>
          </a:p>
          <a:p>
            <a:pPr lvl="0"/>
            <a:r>
              <a:rPr lang="en-GB"/>
              <a:t>Be open-minded and non-judgemental. </a:t>
            </a:r>
          </a:p>
          <a:p>
            <a:pPr lvl="0"/>
            <a:r>
              <a:rPr lang="en-GB"/>
              <a:t>Be patient - don't rush them or fill the gaps unnecessarily. </a:t>
            </a:r>
          </a:p>
          <a:p>
            <a:pPr lvl="0"/>
            <a:r>
              <a:rPr lang="en-GB"/>
              <a:t>Avoid telling them what to do. </a:t>
            </a:r>
          </a:p>
          <a:p>
            <a:pPr lvl="0"/>
            <a:r>
              <a:rPr lang="en-GB"/>
              <a:t>Remove distractions - phones, TV etc.</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692F3-B316-CB4D-6460-EEFAB79FD03F}"/>
              </a:ext>
            </a:extLst>
          </p:cNvPr>
          <p:cNvSpPr txBox="1">
            <a:spLocks noGrp="1"/>
          </p:cNvSpPr>
          <p:nvPr>
            <p:ph type="title"/>
          </p:nvPr>
        </p:nvSpPr>
        <p:spPr/>
        <p:txBody>
          <a:bodyPr/>
          <a:lstStyle/>
          <a:p>
            <a:pPr lvl="0"/>
            <a:r>
              <a:rPr lang="en-GB"/>
              <a:t>Managing Anxiety</a:t>
            </a:r>
          </a:p>
        </p:txBody>
      </p:sp>
      <p:sp>
        <p:nvSpPr>
          <p:cNvPr id="3" name="Content Placeholder 2">
            <a:extLst>
              <a:ext uri="{FF2B5EF4-FFF2-40B4-BE49-F238E27FC236}">
                <a16:creationId xmlns:a16="http://schemas.microsoft.com/office/drawing/2014/main" id="{C155A084-229D-9343-F700-1485ECEF114A}"/>
              </a:ext>
            </a:extLst>
          </p:cNvPr>
          <p:cNvSpPr txBox="1">
            <a:spLocks noGrp="1"/>
          </p:cNvSpPr>
          <p:nvPr>
            <p:ph idx="1"/>
          </p:nvPr>
        </p:nvSpPr>
        <p:spPr/>
        <p:txBody>
          <a:bodyPr/>
          <a:lstStyle/>
          <a:p>
            <a:pPr lvl="0"/>
            <a:r>
              <a:rPr lang="en-GB"/>
              <a:t>Encouraging your child to write down their worries / anxious thoughts using a worry diary, worry box or container can help them to:</a:t>
            </a:r>
          </a:p>
          <a:p>
            <a:pPr lvl="1"/>
            <a:r>
              <a:rPr lang="en-GB"/>
              <a:t>Have a physical way of 'getting rid' of their worries so they don't need to carry them around. </a:t>
            </a:r>
          </a:p>
          <a:p>
            <a:pPr lvl="1"/>
            <a:r>
              <a:rPr lang="en-GB"/>
              <a:t>Create a routine for sorting out their worries and sharing them. </a:t>
            </a:r>
          </a:p>
          <a:p>
            <a:pPr lvl="1"/>
            <a:r>
              <a:rPr lang="en-GB"/>
              <a:t>Help your child to understand their thoughts and know that it is possible to let them go.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763874A-1817-5C37-4E86-2E75F36DAB07}"/>
              </a:ext>
            </a:extLst>
          </p:cNvPr>
          <p:cNvPicPr>
            <a:picLocks noChangeAspect="1"/>
          </p:cNvPicPr>
          <p:nvPr/>
        </p:nvPicPr>
        <p:blipFill>
          <a:blip r:embed="rId2"/>
          <a:stretch>
            <a:fillRect/>
          </a:stretch>
        </p:blipFill>
        <p:spPr>
          <a:xfrm>
            <a:off x="7818915" y="619414"/>
            <a:ext cx="3669222" cy="3639312"/>
          </a:xfrm>
          <a:prstGeom prst="rect">
            <a:avLst/>
          </a:prstGeom>
          <a:noFill/>
          <a:ln cap="flat">
            <a:noFill/>
          </a:ln>
        </p:spPr>
      </p:pic>
      <p:pic>
        <p:nvPicPr>
          <p:cNvPr id="3" name="Picture 8">
            <a:extLst>
              <a:ext uri="{FF2B5EF4-FFF2-40B4-BE49-F238E27FC236}">
                <a16:creationId xmlns:a16="http://schemas.microsoft.com/office/drawing/2014/main" id="{3F32EE6E-18F5-4282-5EBE-2E1F98D69F91}"/>
              </a:ext>
            </a:extLst>
          </p:cNvPr>
          <p:cNvPicPr>
            <a:picLocks noChangeAspect="1"/>
          </p:cNvPicPr>
          <p:nvPr/>
        </p:nvPicPr>
        <p:blipFill>
          <a:blip r:embed="rId3"/>
          <a:stretch>
            <a:fillRect/>
          </a:stretch>
        </p:blipFill>
        <p:spPr>
          <a:xfrm>
            <a:off x="639851" y="619414"/>
            <a:ext cx="4231139" cy="2809585"/>
          </a:xfrm>
          <a:prstGeom prst="rect">
            <a:avLst/>
          </a:prstGeom>
          <a:noFill/>
          <a:ln cap="flat">
            <a:noFill/>
          </a:ln>
        </p:spPr>
      </p:pic>
      <p:pic>
        <p:nvPicPr>
          <p:cNvPr id="4" name="Picture 4">
            <a:extLst>
              <a:ext uri="{FF2B5EF4-FFF2-40B4-BE49-F238E27FC236}">
                <a16:creationId xmlns:a16="http://schemas.microsoft.com/office/drawing/2014/main" id="{C42B55A8-A9DA-A3B8-30BC-53577547A900}"/>
              </a:ext>
            </a:extLst>
          </p:cNvPr>
          <p:cNvPicPr>
            <a:picLocks noChangeAspect="1"/>
          </p:cNvPicPr>
          <p:nvPr/>
        </p:nvPicPr>
        <p:blipFill>
          <a:blip r:embed="rId4"/>
          <a:stretch>
            <a:fillRect/>
          </a:stretch>
        </p:blipFill>
        <p:spPr>
          <a:xfrm>
            <a:off x="3404402" y="2192182"/>
            <a:ext cx="4285920" cy="3895344"/>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5EF78-D78B-8E12-D763-F21C5437EECB}"/>
              </a:ext>
            </a:extLst>
          </p:cNvPr>
          <p:cNvSpPr txBox="1">
            <a:spLocks noGrp="1"/>
          </p:cNvSpPr>
          <p:nvPr>
            <p:ph type="title"/>
          </p:nvPr>
        </p:nvSpPr>
        <p:spPr/>
        <p:txBody>
          <a:bodyPr/>
          <a:lstStyle/>
          <a:p>
            <a:pPr lvl="0"/>
            <a:r>
              <a:rPr lang="en-GB"/>
              <a:t>Breathing Techniques</a:t>
            </a:r>
          </a:p>
        </p:txBody>
      </p:sp>
      <p:sp>
        <p:nvSpPr>
          <p:cNvPr id="3" name="Content Placeholder 2">
            <a:extLst>
              <a:ext uri="{FF2B5EF4-FFF2-40B4-BE49-F238E27FC236}">
                <a16:creationId xmlns:a16="http://schemas.microsoft.com/office/drawing/2014/main" id="{6A4AD679-4220-27BE-EA2A-F08A70A85EDF}"/>
              </a:ext>
            </a:extLst>
          </p:cNvPr>
          <p:cNvSpPr txBox="1">
            <a:spLocks noGrp="1"/>
          </p:cNvSpPr>
          <p:nvPr>
            <p:ph idx="1"/>
          </p:nvPr>
        </p:nvSpPr>
        <p:spPr>
          <a:xfrm>
            <a:off x="1295403" y="2556927"/>
            <a:ext cx="2791964" cy="3560408"/>
          </a:xfrm>
        </p:spPr>
        <p:txBody>
          <a:bodyPr/>
          <a:lstStyle/>
          <a:p>
            <a:pPr marL="0" lvl="0" indent="0">
              <a:lnSpc>
                <a:spcPct val="80000"/>
              </a:lnSpc>
              <a:spcBef>
                <a:spcPts val="400"/>
              </a:spcBef>
              <a:buNone/>
            </a:pPr>
            <a:r>
              <a:rPr lang="en-GB" sz="1800" b="1" u="sng"/>
              <a:t>Finger breathing:</a:t>
            </a:r>
          </a:p>
          <a:p>
            <a:pPr lvl="0">
              <a:lnSpc>
                <a:spcPct val="80000"/>
              </a:lnSpc>
              <a:spcBef>
                <a:spcPts val="400"/>
              </a:spcBef>
            </a:pPr>
            <a:r>
              <a:rPr lang="en-GB" sz="1600"/>
              <a:t>Use your index finger to trace around the edges of fingers on your opposite hand. </a:t>
            </a:r>
          </a:p>
          <a:p>
            <a:pPr lvl="0">
              <a:lnSpc>
                <a:spcPct val="80000"/>
              </a:lnSpc>
              <a:spcBef>
                <a:spcPts val="400"/>
              </a:spcBef>
            </a:pPr>
            <a:r>
              <a:rPr lang="en-GB" sz="1600"/>
              <a:t> Count 1,2,3,4 and breath in as you go up the first finger. </a:t>
            </a:r>
          </a:p>
          <a:p>
            <a:pPr lvl="0">
              <a:lnSpc>
                <a:spcPct val="80000"/>
              </a:lnSpc>
              <a:spcBef>
                <a:spcPts val="400"/>
              </a:spcBef>
            </a:pPr>
            <a:r>
              <a:rPr lang="en-GB" sz="1600"/>
              <a:t>Count 1,2,3,4 and breath out as you go down the finger. </a:t>
            </a:r>
          </a:p>
          <a:p>
            <a:pPr lvl="0">
              <a:lnSpc>
                <a:spcPct val="80000"/>
              </a:lnSpc>
              <a:spcBef>
                <a:spcPts val="400"/>
              </a:spcBef>
            </a:pPr>
            <a:r>
              <a:rPr lang="en-GB" sz="1600"/>
              <a:t>Repeat until you have traced up and down all five fingers breathing in 1,2,3,4 and breathing out 1,2,3,4 each time</a:t>
            </a:r>
            <a:r>
              <a:rPr lang="en-GB" sz="1500"/>
              <a:t>. </a:t>
            </a:r>
          </a:p>
        </p:txBody>
      </p:sp>
      <p:sp>
        <p:nvSpPr>
          <p:cNvPr id="4" name="Content Placeholder 2">
            <a:extLst>
              <a:ext uri="{FF2B5EF4-FFF2-40B4-BE49-F238E27FC236}">
                <a16:creationId xmlns:a16="http://schemas.microsoft.com/office/drawing/2014/main" id="{E144B452-02CA-588A-A9BA-91DCF2F680DD}"/>
              </a:ext>
            </a:extLst>
          </p:cNvPr>
          <p:cNvSpPr txBox="1"/>
          <p:nvPr/>
        </p:nvSpPr>
        <p:spPr>
          <a:xfrm>
            <a:off x="4343400" y="2556927"/>
            <a:ext cx="3154679" cy="3318933"/>
          </a:xfrm>
          <a:prstGeom prst="rect">
            <a:avLst/>
          </a:prstGeom>
          <a:noFill/>
          <a:ln cap="flat">
            <a:noFill/>
          </a:ln>
        </p:spPr>
        <p:txBody>
          <a:bodyPr vert="horz" wrap="square" lIns="91440" tIns="45720" rIns="91440" bIns="45720" anchor="t" anchorCtr="0" compatLnSpc="1">
            <a:normAutofit/>
          </a:bodyPr>
          <a:lstStyle/>
          <a:p>
            <a:pPr marL="0" marR="0" lvl="0" indent="0" algn="l" defTabSz="457200" rtl="0" fontAlgn="auto" hangingPunct="1">
              <a:lnSpc>
                <a:spcPct val="80000"/>
              </a:lnSpc>
              <a:spcBef>
                <a:spcPts val="500"/>
              </a:spcBef>
              <a:spcAft>
                <a:spcPts val="600"/>
              </a:spcAft>
              <a:buNone/>
              <a:tabLst/>
              <a:defRPr sz="1800" b="0" i="0" u="none" strike="noStrike" kern="0" cap="none" spc="0" baseline="0">
                <a:solidFill>
                  <a:srgbClr val="000000"/>
                </a:solidFill>
                <a:uFillTx/>
              </a:defRPr>
            </a:pPr>
            <a:r>
              <a:rPr lang="en-GB" sz="2000" b="1" i="0" u="sng" strike="noStrike" kern="1200" cap="none" spc="0" baseline="0">
                <a:solidFill>
                  <a:srgbClr val="262626"/>
                </a:solidFill>
                <a:uFillTx/>
                <a:latin typeface="Garamond"/>
              </a:rPr>
              <a:t>Square breathing:</a:t>
            </a:r>
          </a:p>
          <a:p>
            <a:pPr marL="285750" marR="0" lvl="0" indent="-285750" algn="l" defTabSz="457200" rtl="0" fontAlgn="auto" hangingPunct="1">
              <a:lnSpc>
                <a:spcPct val="80000"/>
              </a:lnSpc>
              <a:spcBef>
                <a:spcPts val="5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000" b="0" i="0" u="none" strike="noStrike" kern="1200" cap="none" spc="0" baseline="0">
                <a:solidFill>
                  <a:srgbClr val="262626"/>
                </a:solidFill>
                <a:uFillTx/>
                <a:latin typeface="Garamond"/>
              </a:rPr>
              <a:t>Imagine you are drawing a square with your finger in the air. </a:t>
            </a:r>
          </a:p>
          <a:p>
            <a:pPr marL="285750" marR="0" lvl="0" indent="-285750" algn="l" defTabSz="457200" rtl="0" fontAlgn="auto" hangingPunct="1">
              <a:lnSpc>
                <a:spcPct val="80000"/>
              </a:lnSpc>
              <a:spcBef>
                <a:spcPts val="5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000" b="0" i="0" u="none" strike="noStrike" kern="1200" cap="none" spc="0" baseline="0">
                <a:solidFill>
                  <a:srgbClr val="262626"/>
                </a:solidFill>
                <a:uFillTx/>
                <a:latin typeface="Garamond"/>
              </a:rPr>
              <a:t>Breathe in whilst counting 1,2,3,4 as you draw the top line and then pause. </a:t>
            </a:r>
          </a:p>
          <a:p>
            <a:pPr marL="285750" marR="0" lvl="0" indent="-285750" algn="l" defTabSz="457200" rtl="0" fontAlgn="auto" hangingPunct="1">
              <a:lnSpc>
                <a:spcPct val="80000"/>
              </a:lnSpc>
              <a:spcBef>
                <a:spcPts val="500"/>
              </a:spcBef>
              <a:spcAft>
                <a:spcPts val="600"/>
              </a:spcAft>
              <a:buClr>
                <a:srgbClr val="83992A"/>
              </a:buClr>
              <a:buSzPct val="115000"/>
              <a:buFont typeface="Arial"/>
              <a:buChar char="•"/>
              <a:tabLst/>
              <a:defRPr sz="1800" b="0" i="0" u="none" strike="noStrike" kern="0" cap="none" spc="0" baseline="0">
                <a:solidFill>
                  <a:srgbClr val="000000"/>
                </a:solidFill>
                <a:uFillTx/>
              </a:defRPr>
            </a:pPr>
            <a:r>
              <a:rPr lang="en-GB" sz="2000" b="0" i="0" u="none" strike="noStrike" kern="1200" cap="none" spc="0" baseline="0">
                <a:solidFill>
                  <a:srgbClr val="262626"/>
                </a:solidFill>
                <a:uFillTx/>
                <a:latin typeface="Garamond"/>
              </a:rPr>
              <a:t>Breathe out whilst counting 1,2,3,4 as you draw the line down the side and then pause.</a:t>
            </a:r>
          </a:p>
        </p:txBody>
      </p:sp>
      <p:sp>
        <p:nvSpPr>
          <p:cNvPr id="5" name="Content Placeholder 2">
            <a:extLst>
              <a:ext uri="{FF2B5EF4-FFF2-40B4-BE49-F238E27FC236}">
                <a16:creationId xmlns:a16="http://schemas.microsoft.com/office/drawing/2014/main" id="{6B4C3F89-F67E-5A5E-2F25-DE1DCAEDF900}"/>
              </a:ext>
            </a:extLst>
          </p:cNvPr>
          <p:cNvSpPr txBox="1"/>
          <p:nvPr/>
        </p:nvSpPr>
        <p:spPr>
          <a:xfrm>
            <a:off x="7665716" y="2556927"/>
            <a:ext cx="3435099" cy="3318933"/>
          </a:xfrm>
          <a:prstGeom prst="rect">
            <a:avLst/>
          </a:prstGeom>
          <a:noFill/>
          <a:ln cap="flat">
            <a:noFill/>
          </a:ln>
        </p:spPr>
        <p:txBody>
          <a:bodyPr vert="horz" wrap="square" lIns="91440" tIns="45720" rIns="91440" bIns="45720" anchor="t" anchorCtr="0" compatLnSpc="1">
            <a:normAutofit/>
          </a:bodyPr>
          <a:lstStyle/>
          <a:p>
            <a:pPr marL="0" marR="0" lvl="0" indent="0" algn="l" defTabSz="457200" rtl="0" fontAlgn="auto" hangingPunct="1">
              <a:lnSpc>
                <a:spcPct val="80000"/>
              </a:lnSpc>
              <a:spcBef>
                <a:spcPts val="400"/>
              </a:spcBef>
              <a:spcAft>
                <a:spcPts val="600"/>
              </a:spcAft>
              <a:buNone/>
              <a:tabLst/>
              <a:defRPr sz="1800" b="0" i="0" u="none" strike="noStrike" kern="0" cap="none" spc="0" baseline="0">
                <a:solidFill>
                  <a:srgbClr val="000000"/>
                </a:solidFill>
                <a:uFillTx/>
              </a:defRPr>
            </a:pPr>
            <a:r>
              <a:rPr lang="en-GB" sz="1700" b="1" i="0" u="sng" strike="noStrike" kern="1200" cap="none" spc="0" baseline="0">
                <a:solidFill>
                  <a:srgbClr val="262626"/>
                </a:solidFill>
                <a:uFillTx/>
                <a:latin typeface="Garamond"/>
              </a:rPr>
              <a:t>Belly breathing:</a:t>
            </a:r>
          </a:p>
          <a:p>
            <a:pPr marL="0" marR="0" lvl="0" indent="0" algn="l" defTabSz="457200" rtl="0" fontAlgn="auto" hangingPunct="1">
              <a:lnSpc>
                <a:spcPct val="80000"/>
              </a:lnSpc>
              <a:spcBef>
                <a:spcPts val="400"/>
              </a:spcBef>
              <a:spcAft>
                <a:spcPts val="600"/>
              </a:spcAft>
              <a:buNone/>
              <a:tabLst/>
              <a:defRPr sz="1800" b="0" i="0" u="none" strike="noStrike" kern="0" cap="none" spc="0" baseline="0">
                <a:solidFill>
                  <a:srgbClr val="000000"/>
                </a:solidFill>
                <a:uFillTx/>
              </a:defRPr>
            </a:pPr>
            <a:r>
              <a:rPr lang="en-GB" sz="1700" b="0" i="0" u="none" strike="noStrike" kern="1200" cap="none" spc="0" baseline="0">
                <a:solidFill>
                  <a:srgbClr val="262626"/>
                </a:solidFill>
                <a:uFillTx/>
                <a:latin typeface="Garamond"/>
              </a:rPr>
              <a:t>Take a deep breath in and fill your belly like you're inflating a balloon. </a:t>
            </a:r>
          </a:p>
          <a:p>
            <a:pPr marL="0" marR="0" lvl="0" indent="0" algn="l" defTabSz="457200" rtl="0" fontAlgn="auto" hangingPunct="1">
              <a:lnSpc>
                <a:spcPct val="80000"/>
              </a:lnSpc>
              <a:spcBef>
                <a:spcPts val="400"/>
              </a:spcBef>
              <a:spcAft>
                <a:spcPts val="600"/>
              </a:spcAft>
              <a:buNone/>
              <a:tabLst/>
              <a:defRPr sz="1800" b="0" i="0" u="none" strike="noStrike" kern="0" cap="none" spc="0" baseline="0">
                <a:solidFill>
                  <a:srgbClr val="000000"/>
                </a:solidFill>
                <a:uFillTx/>
              </a:defRPr>
            </a:pPr>
            <a:r>
              <a:rPr lang="en-GB" sz="1700" b="0" i="0" u="none" strike="noStrike" kern="1200" cap="none" spc="0" baseline="0">
                <a:solidFill>
                  <a:srgbClr val="262626"/>
                </a:solidFill>
                <a:uFillTx/>
                <a:latin typeface="Garamond"/>
              </a:rPr>
              <a:t>As you do this, count 1, 2, 3, 4 to breath in and fill the balloon in your belly. </a:t>
            </a:r>
          </a:p>
          <a:p>
            <a:pPr marL="0" marR="0" lvl="0" indent="0" algn="l" defTabSz="457200" rtl="0" fontAlgn="auto" hangingPunct="1">
              <a:lnSpc>
                <a:spcPct val="80000"/>
              </a:lnSpc>
              <a:spcBef>
                <a:spcPts val="400"/>
              </a:spcBef>
              <a:spcAft>
                <a:spcPts val="600"/>
              </a:spcAft>
              <a:buNone/>
              <a:tabLst/>
              <a:defRPr sz="1800" b="0" i="0" u="none" strike="noStrike" kern="0" cap="none" spc="0" baseline="0">
                <a:solidFill>
                  <a:srgbClr val="000000"/>
                </a:solidFill>
                <a:uFillTx/>
              </a:defRPr>
            </a:pPr>
            <a:r>
              <a:rPr lang="en-GB" sz="1700" b="0" i="0" u="none" strike="noStrike" kern="1200" cap="none" spc="0" baseline="0">
                <a:solidFill>
                  <a:srgbClr val="262626"/>
                </a:solidFill>
                <a:uFillTx/>
                <a:latin typeface="Garamond"/>
              </a:rPr>
              <a:t>Pause and then let all of the air out of your belly like you're letting a balloon deflate. </a:t>
            </a:r>
          </a:p>
          <a:p>
            <a:pPr marL="0" marR="0" lvl="0" indent="0" algn="l" defTabSz="457200" rtl="0" fontAlgn="auto" hangingPunct="1">
              <a:lnSpc>
                <a:spcPct val="80000"/>
              </a:lnSpc>
              <a:spcBef>
                <a:spcPts val="400"/>
              </a:spcBef>
              <a:spcAft>
                <a:spcPts val="600"/>
              </a:spcAft>
              <a:buNone/>
              <a:tabLst/>
              <a:defRPr sz="1800" b="0" i="0" u="none" strike="noStrike" kern="0" cap="none" spc="0" baseline="0">
                <a:solidFill>
                  <a:srgbClr val="000000"/>
                </a:solidFill>
                <a:uFillTx/>
              </a:defRPr>
            </a:pPr>
            <a:r>
              <a:rPr lang="en-GB" sz="1700" b="0" i="0" u="none" strike="noStrike" kern="1200" cap="none" spc="0" baseline="0">
                <a:solidFill>
                  <a:srgbClr val="262626"/>
                </a:solidFill>
                <a:uFillTx/>
                <a:latin typeface="Garamond"/>
              </a:rPr>
              <a:t>As you do this, count 1, 2, 3, 4 to breath out and let the balloon go down from your belly. </a:t>
            </a:r>
            <a:endParaRPr lang="en-GB" sz="1700" b="1" i="0" u="none" strike="noStrike" kern="1200" cap="none" spc="0" baseline="0">
              <a:solidFill>
                <a:srgbClr val="262626"/>
              </a:solidFill>
              <a:uFillTx/>
              <a:latin typeface="Garamon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BA500-5E05-B2D1-3DC1-7FE3BE6A8BCB}"/>
              </a:ext>
            </a:extLst>
          </p:cNvPr>
          <p:cNvSpPr txBox="1">
            <a:spLocks noGrp="1"/>
          </p:cNvSpPr>
          <p:nvPr>
            <p:ph type="title"/>
          </p:nvPr>
        </p:nvSpPr>
        <p:spPr/>
        <p:txBody>
          <a:bodyPr/>
          <a:lstStyle/>
          <a:p>
            <a:pPr lvl="0"/>
            <a:r>
              <a:rPr lang="en-GB"/>
              <a:t>Calming Techniques</a:t>
            </a:r>
          </a:p>
        </p:txBody>
      </p:sp>
      <p:sp>
        <p:nvSpPr>
          <p:cNvPr id="3" name="Content Placeholder 2">
            <a:extLst>
              <a:ext uri="{FF2B5EF4-FFF2-40B4-BE49-F238E27FC236}">
                <a16:creationId xmlns:a16="http://schemas.microsoft.com/office/drawing/2014/main" id="{F304D278-2C31-288C-3A1A-023DA4EF9627}"/>
              </a:ext>
            </a:extLst>
          </p:cNvPr>
          <p:cNvSpPr txBox="1">
            <a:spLocks noGrp="1"/>
          </p:cNvSpPr>
          <p:nvPr>
            <p:ph idx="1"/>
          </p:nvPr>
        </p:nvSpPr>
        <p:spPr/>
        <p:txBody>
          <a:bodyPr/>
          <a:lstStyle/>
          <a:p>
            <a:pPr lvl="0">
              <a:lnSpc>
                <a:spcPct val="90000"/>
              </a:lnSpc>
              <a:spcBef>
                <a:spcPts val="500"/>
              </a:spcBef>
            </a:pPr>
            <a:r>
              <a:rPr lang="en-GB" sz="2200"/>
              <a:t>Stating Facts</a:t>
            </a:r>
          </a:p>
          <a:p>
            <a:pPr lvl="1">
              <a:lnSpc>
                <a:spcPct val="90000"/>
              </a:lnSpc>
            </a:pPr>
            <a:r>
              <a:rPr lang="en-GB" sz="1900"/>
              <a:t>Think about and name facts about what is going on right now. For example, think: My age is... My name is... I am wearing... The weather is...</a:t>
            </a:r>
          </a:p>
          <a:p>
            <a:pPr lvl="0">
              <a:lnSpc>
                <a:spcPct val="90000"/>
              </a:lnSpc>
              <a:spcBef>
                <a:spcPts val="500"/>
              </a:spcBef>
            </a:pPr>
            <a:r>
              <a:rPr lang="en-GB" sz="2200"/>
              <a:t>Search the Room:</a:t>
            </a:r>
          </a:p>
          <a:p>
            <a:pPr lvl="1">
              <a:lnSpc>
                <a:spcPct val="90000"/>
              </a:lnSpc>
            </a:pPr>
            <a:r>
              <a:rPr lang="en-GB" sz="1900"/>
              <a:t>Think of a category and search the room for it. For example, look for: Everything that is a ... colour, Things made of …</a:t>
            </a:r>
          </a:p>
          <a:p>
            <a:pPr lvl="0">
              <a:lnSpc>
                <a:spcPct val="90000"/>
              </a:lnSpc>
              <a:spcBef>
                <a:spcPts val="500"/>
              </a:spcBef>
            </a:pPr>
            <a:r>
              <a:rPr lang="en-GB" sz="2200"/>
              <a:t>5, 4, 3, 2, 1: </a:t>
            </a:r>
          </a:p>
          <a:p>
            <a:pPr lvl="1">
              <a:lnSpc>
                <a:spcPct val="90000"/>
              </a:lnSpc>
            </a:pPr>
            <a:r>
              <a:rPr lang="en-GB" sz="1900"/>
              <a:t>Take notice of your senses by thinking of: 5 things you can see, 4 things you can hear, 3 things you can feel/touch, 2 things you can smell, 1 thing you can taste.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D3472-AB9F-7903-13EB-F7C8B24EB0C9}"/>
              </a:ext>
            </a:extLst>
          </p:cNvPr>
          <p:cNvSpPr txBox="1">
            <a:spLocks noGrp="1"/>
          </p:cNvSpPr>
          <p:nvPr>
            <p:ph type="title"/>
          </p:nvPr>
        </p:nvSpPr>
        <p:spPr/>
        <p:txBody>
          <a:bodyPr/>
          <a:lstStyle/>
          <a:p>
            <a:pPr lvl="0"/>
            <a:r>
              <a:rPr lang="en-GB"/>
              <a:t>Additional Support </a:t>
            </a:r>
          </a:p>
        </p:txBody>
      </p:sp>
      <p:sp>
        <p:nvSpPr>
          <p:cNvPr id="3" name="Content Placeholder 2">
            <a:extLst>
              <a:ext uri="{FF2B5EF4-FFF2-40B4-BE49-F238E27FC236}">
                <a16:creationId xmlns:a16="http://schemas.microsoft.com/office/drawing/2014/main" id="{8FA6D4DE-3530-AF2C-E52A-7A56712FE25F}"/>
              </a:ext>
            </a:extLst>
          </p:cNvPr>
          <p:cNvSpPr txBox="1">
            <a:spLocks noGrp="1"/>
          </p:cNvSpPr>
          <p:nvPr>
            <p:ph idx="1"/>
          </p:nvPr>
        </p:nvSpPr>
        <p:spPr/>
        <p:txBody>
          <a:bodyPr/>
          <a:lstStyle/>
          <a:p>
            <a:pPr lvl="0"/>
            <a:r>
              <a:rPr lang="en-GB"/>
              <a:t>Young Minds </a:t>
            </a:r>
          </a:p>
          <a:p>
            <a:pPr lvl="0"/>
            <a:r>
              <a:rPr lang="en-GB"/>
              <a:t>Shout 85258</a:t>
            </a:r>
          </a:p>
          <a:p>
            <a:pPr lvl="0"/>
            <a:r>
              <a:rPr lang="en-GB"/>
              <a:t>The Sandbox </a:t>
            </a:r>
          </a:p>
          <a:p>
            <a:pPr lvl="0"/>
            <a:r>
              <a:rPr lang="en-GB"/>
              <a:t>CAMHS</a:t>
            </a:r>
          </a:p>
        </p:txBody>
      </p:sp>
    </p:spTree>
  </p:cSld>
  <p:clrMapOvr>
    <a:masterClrMapping/>
  </p:clrMapOvr>
</p:sld>
</file>

<file path=ppt/theme/theme1.xml><?xml version="1.0" encoding="utf-8"?>
<a:theme xmlns:a="http://schemas.openxmlformats.org/drawingml/2006/main" name="Organic">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533E1319E7564FAB49C7A4636EA8A1" ma:contentTypeVersion="16" ma:contentTypeDescription="Create a new document." ma:contentTypeScope="" ma:versionID="e875b972cd0447d9f3f16d0d5fe5aa62">
  <xsd:schema xmlns:xsd="http://www.w3.org/2001/XMLSchema" xmlns:xs="http://www.w3.org/2001/XMLSchema" xmlns:p="http://schemas.microsoft.com/office/2006/metadata/properties" xmlns:ns2="d7fc85c1-894c-4874-a34e-53028652a620" xmlns:ns3="7ee9fe79-8787-4fec-8532-e99f7f2f40f6" targetNamespace="http://schemas.microsoft.com/office/2006/metadata/properties" ma:root="true" ma:fieldsID="80a15dbf08c4d6f706dad08509059cb2" ns2:_="" ns3:_="">
    <xsd:import namespace="d7fc85c1-894c-4874-a34e-53028652a620"/>
    <xsd:import namespace="7ee9fe79-8787-4fec-8532-e99f7f2f40f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ObjectDetectorVersion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fc85c1-894c-4874-a34e-53028652a6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Location" ma:index="13" nillable="true" ma:displayName="Location" ma:descrip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b7ec84d-3fbb-4f89-8926-109b92a49a90"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ee9fe79-8787-4fec-8532-e99f7f2f40f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8e9d5199-b58b-41ac-9da8-bd9143a70f45}" ma:internalName="TaxCatchAll" ma:showField="CatchAllData" ma:web="7ee9fe79-8787-4fec-8532-e99f7f2f40f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ee9fe79-8787-4fec-8532-e99f7f2f40f6" xsi:nil="true"/>
    <lcf76f155ced4ddcb4097134ff3c332f xmlns="d7fc85c1-894c-4874-a34e-53028652a62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FFE216-3B7B-4BB8-A300-216CA695B09B}"/>
</file>

<file path=customXml/itemProps2.xml><?xml version="1.0" encoding="utf-8"?>
<ds:datastoreItem xmlns:ds="http://schemas.openxmlformats.org/officeDocument/2006/customXml" ds:itemID="{B2D830AB-0CDE-4456-A60A-8D6519B38E58}"/>
</file>

<file path=customXml/itemProps3.xml><?xml version="1.0" encoding="utf-8"?>
<ds:datastoreItem xmlns:ds="http://schemas.openxmlformats.org/officeDocument/2006/customXml" ds:itemID="{E5443E06-2D9A-47B0-A9C7-C9F16CF28E1E}"/>
</file>

<file path=docProps/app.xml><?xml version="1.0" encoding="utf-8"?>
<Properties xmlns="http://schemas.openxmlformats.org/officeDocument/2006/extended-properties" xmlns:vt="http://schemas.openxmlformats.org/officeDocument/2006/docPropsVTypes">
  <Template>Organic</Template>
  <TotalTime>1395</TotalTime>
  <Words>1034</Words>
  <Application>Microsoft Office PowerPoint</Application>
  <PresentationFormat>Widescreen</PresentationFormat>
  <Paragraphs>110</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Aptos</vt:lpstr>
      <vt:lpstr>Arial</vt:lpstr>
      <vt:lpstr>Garamond</vt:lpstr>
      <vt:lpstr>Organic</vt:lpstr>
      <vt:lpstr>Anxiety</vt:lpstr>
      <vt:lpstr>What is Anxiety?</vt:lpstr>
      <vt:lpstr>Common symptoms of Anxiety</vt:lpstr>
      <vt:lpstr>Reasons why a Child might be Anxious</vt:lpstr>
      <vt:lpstr>PowerPoint Presentation</vt:lpstr>
      <vt:lpstr>Flight, flight, freeze</vt:lpstr>
      <vt:lpstr>Types of Anxiety</vt:lpstr>
      <vt:lpstr>Negative Automatic Thoughts</vt:lpstr>
      <vt:lpstr>How to Help </vt:lpstr>
      <vt:lpstr>How to talk to your child about mental health</vt:lpstr>
      <vt:lpstr>It is unhelpful to..</vt:lpstr>
      <vt:lpstr>Active Listening</vt:lpstr>
      <vt:lpstr>Managing Anxiety</vt:lpstr>
      <vt:lpstr>PowerPoint Presentation</vt:lpstr>
      <vt:lpstr>Breathing Techniques</vt:lpstr>
      <vt:lpstr>Calming Techniques</vt:lpstr>
      <vt:lpstr>Additional Support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Lauren Nosal</dc:creator>
  <cp:lastModifiedBy>Lauren Nosal</cp:lastModifiedBy>
  <cp:revision>1</cp:revision>
  <dcterms:created xsi:type="dcterms:W3CDTF">2025-05-22T10:16:08Z</dcterms:created>
  <dcterms:modified xsi:type="dcterms:W3CDTF">2026-03-12T15:26:13Z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0x01010074533E1319E7564FAB49C7A4636EA8A1</vt:lpwstr>
  </property>
</Properties>
</file>