
<file path=[Content_Types].xml><?xml version="1.0" encoding="utf-8"?>
<Types xmlns="http://schemas.openxmlformats.org/package/2006/content-types">
  <Default Extension="rels" ContentType="application/vnd.openxmlformats-package.relationships+xml"/>
  <Default Extension="svg" ContentType="image/svg+xml"/>
  <Default Extension="xml" ContentType="application/xml"/>
  <Override PartName="/ppt/slideLayouts/slideLayout4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Masters/slideMaster1.xml" ContentType="application/vnd.openxmlformats-officedocument.presentationml.slideMaster+xml"/>
  <Override PartName="/ppt/slideLayouts/slideLayout1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slideLayouts/slideLayout8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77" r:id="rId3"/>
    <p:sldId id="262" r:id="rId4"/>
    <p:sldId id="289" r:id="rId5"/>
    <p:sldId id="266" r:id="rId6"/>
    <p:sldId id="270" r:id="rId7"/>
    <p:sldId id="290" r:id="rId8"/>
    <p:sldId id="291" r:id="rId9"/>
    <p:sldId id="29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6733A9E-8B58-9947-1363-D1E2DB0AE1C3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4E0F1B-53C9-F081-8666-07A7E3F076B5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C7D4076-025D-4250-BC5F-4C1193D94919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3/12/2026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6A68AA-02C7-D0F3-DCB9-2057C04F5851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6091A4-7B8D-94AF-DCD9-3BC51121FB43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E019420-F7DA-49C5-845A-FE3A5518F3C1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220214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D5B9F58-5074-76A5-6345-68DBDE9A0BD2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FBE7BB-DAB4-57B0-F57A-3DACB59A6B13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5EA2F755-4EB9-4674-92D0-E5EAD3B2BA8A}" type="datetime1">
              <a:rPr lang="en-US"/>
              <a:pPr lvl="0"/>
              <a:t>3/12/2026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9C49EC3-B719-4013-35C1-F2E58255CF8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342E302-7308-16C1-DEA9-9FC0620615FE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D07BC8-4BB4-236D-E537-23C9291EB953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0AA828-658C-9167-D8C7-5C40F4700A6C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2F4126DA-0DD1-4682-B241-5FFF132819DF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667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sv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sv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sv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sv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rgbClr val="F7F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8CC68E-D03D-0BB4-7D05-54860DAA2E1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416043" y="4434840"/>
            <a:ext cx="4941774" cy="1122206"/>
          </a:xfrm>
        </p:spPr>
        <p:txBody>
          <a:bodyPr anchor="b">
            <a:noAutofit/>
          </a:bodyPr>
          <a:lstStyle>
            <a:lvl1pPr>
              <a:defRPr lang="en-US" sz="3600" spc="15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982A9F-D494-28A7-82BC-55CCA921C15D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6416043" y="5586892"/>
            <a:ext cx="4941774" cy="396657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600"/>
            </a:lvl1pPr>
          </a:lstStyle>
          <a:p>
            <a:pPr lvl="0"/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4" name="Graphic 7">
            <a:extLst>
              <a:ext uri="{FF2B5EF4-FFF2-40B4-BE49-F238E27FC236}">
                <a16:creationId xmlns:a16="http://schemas.microsoft.com/office/drawing/2014/main" id="{8535740D-AE24-A5EB-F897-8E4BA92F340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l="9358" t="23650" b="-1"/>
          <a:stretch>
            <a:fillRect/>
          </a:stretch>
        </p:blipFill>
        <p:spPr>
          <a:xfrm>
            <a:off x="0" y="0"/>
            <a:ext cx="9488308" cy="5054318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1832301069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7">
            <a:extLst>
              <a:ext uri="{FF2B5EF4-FFF2-40B4-BE49-F238E27FC236}">
                <a16:creationId xmlns:a16="http://schemas.microsoft.com/office/drawing/2014/main" id="{7634C624-1C9B-55BD-EAD7-6131362182E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t="18301" r="28341" b="23071"/>
          <a:stretch>
            <a:fillRect/>
          </a:stretch>
        </p:blipFill>
        <p:spPr>
          <a:xfrm>
            <a:off x="5488814" y="0"/>
            <a:ext cx="6703182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8016360-44F9-88B3-39A9-2DBC6734A6E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33496" y="1020442"/>
            <a:ext cx="3171825" cy="1325559"/>
          </a:xfrm>
        </p:spPr>
        <p:txBody>
          <a:bodyPr anchor="b"/>
          <a:lstStyle>
            <a:lvl1pPr>
              <a:defRPr lang="en-US" sz="2800" spc="15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48C680D-721D-16D5-A19A-4C0E6BBF314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333496" y="2924178"/>
            <a:ext cx="3171825" cy="2519364"/>
          </a:xfrm>
        </p:spPr>
        <p:txBody>
          <a:bodyPr/>
          <a:lstStyle>
            <a:lvl1pPr marL="0" indent="0">
              <a:lnSpc>
                <a:spcPct val="120000"/>
              </a:lnSpc>
              <a:buNone/>
              <a:defRPr sz="1400"/>
            </a:lvl1pPr>
            <a:lvl2pPr marL="457200" indent="0">
              <a:lnSpc>
                <a:spcPct val="120000"/>
              </a:lnSpc>
              <a:spcBef>
                <a:spcPts val="1000"/>
              </a:spcBef>
              <a:buNone/>
              <a:defRPr sz="1400"/>
            </a:lvl2pPr>
            <a:lvl3pPr marL="914400" indent="0">
              <a:lnSpc>
                <a:spcPct val="120000"/>
              </a:lnSpc>
              <a:spcBef>
                <a:spcPts val="1000"/>
              </a:spcBef>
              <a:buNone/>
              <a:defRPr sz="1400"/>
            </a:lvl3pPr>
            <a:lvl4pPr marL="1371600" indent="0">
              <a:lnSpc>
                <a:spcPct val="120000"/>
              </a:lnSpc>
              <a:spcBef>
                <a:spcPts val="1000"/>
              </a:spcBef>
              <a:buNone/>
              <a:defRPr sz="1400"/>
            </a:lvl4pPr>
            <a:lvl5pPr marL="1828800" indent="0">
              <a:lnSpc>
                <a:spcPct val="120000"/>
              </a:lnSpc>
              <a:spcBef>
                <a:spcPts val="1000"/>
              </a:spcBef>
              <a:buNone/>
              <a:defRPr sz="14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E51595E-6869-E643-F5AC-486A3CAAD61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1333496" y="6356351"/>
            <a:ext cx="985156" cy="36512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20XX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E85BD6-FA63-0586-6292-31FBDF1BFA8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2669883" y="6356351"/>
            <a:ext cx="2482842" cy="36512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Pitch Deck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443460C-6B1A-F97C-0228-2C39AD90BDE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5536307" y="6356351"/>
            <a:ext cx="987552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C3DB2BD5-251F-4C0D-83FD-823A652CEA9F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1706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raphic 10">
            <a:extLst>
              <a:ext uri="{FF2B5EF4-FFF2-40B4-BE49-F238E27FC236}">
                <a16:creationId xmlns:a16="http://schemas.microsoft.com/office/drawing/2014/main" id="{3C293688-417F-5C8F-7EC9-A6D5AE251F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113882" y="0"/>
            <a:ext cx="10078114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078116"/>
              <a:gd name="f7" fmla="val 6858000"/>
              <a:gd name="f8" fmla="val 3793236"/>
              <a:gd name="f9" fmla="+- 0 0 -90"/>
              <a:gd name="f10" fmla="*/ f3 1 10078116"/>
              <a:gd name="f11" fmla="*/ f4 1 6858000"/>
              <a:gd name="f12" fmla="val f5"/>
              <a:gd name="f13" fmla="val f6"/>
              <a:gd name="f14" fmla="val f7"/>
              <a:gd name="f15" fmla="*/ f9 f0 1"/>
              <a:gd name="f16" fmla="+- f14 0 f12"/>
              <a:gd name="f17" fmla="+- f13 0 f12"/>
              <a:gd name="f18" fmla="*/ f15 1 f2"/>
              <a:gd name="f19" fmla="*/ f17 1 10078116"/>
              <a:gd name="f20" fmla="*/ f16 1 6858000"/>
              <a:gd name="f21" fmla="*/ 3793236 f17 1"/>
              <a:gd name="f22" fmla="*/ 6858000 f16 1"/>
              <a:gd name="f23" fmla="*/ 0 f17 1"/>
              <a:gd name="f24" fmla="*/ 0 f16 1"/>
              <a:gd name="f25" fmla="*/ 10078116 f17 1"/>
              <a:gd name="f26" fmla="+- f18 0 f1"/>
              <a:gd name="f27" fmla="*/ f21 1 10078116"/>
              <a:gd name="f28" fmla="*/ f22 1 6858000"/>
              <a:gd name="f29" fmla="*/ f23 1 10078116"/>
              <a:gd name="f30" fmla="*/ f24 1 6858000"/>
              <a:gd name="f31" fmla="*/ f25 1 10078116"/>
              <a:gd name="f32" fmla="*/ f12 1 f19"/>
              <a:gd name="f33" fmla="*/ f13 1 f19"/>
              <a:gd name="f34" fmla="*/ f12 1 f20"/>
              <a:gd name="f35" fmla="*/ f14 1 f20"/>
              <a:gd name="f36" fmla="*/ f27 1 f19"/>
              <a:gd name="f37" fmla="*/ f28 1 f20"/>
              <a:gd name="f38" fmla="*/ f29 1 f19"/>
              <a:gd name="f39" fmla="*/ f30 1 f20"/>
              <a:gd name="f40" fmla="*/ f31 1 f19"/>
              <a:gd name="f41" fmla="*/ f32 f10 1"/>
              <a:gd name="f42" fmla="*/ f33 f10 1"/>
              <a:gd name="f43" fmla="*/ f35 f11 1"/>
              <a:gd name="f44" fmla="*/ f34 f11 1"/>
              <a:gd name="f45" fmla="*/ f36 f10 1"/>
              <a:gd name="f46" fmla="*/ f37 f11 1"/>
              <a:gd name="f47" fmla="*/ f38 f10 1"/>
              <a:gd name="f48" fmla="*/ f39 f11 1"/>
              <a:gd name="f49" fmla="*/ f40 f1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45" y="f46"/>
              </a:cxn>
              <a:cxn ang="f26">
                <a:pos x="f47" y="f48"/>
              </a:cxn>
              <a:cxn ang="f26">
                <a:pos x="f49" y="f48"/>
              </a:cxn>
              <a:cxn ang="f26">
                <a:pos x="f49" y="f46"/>
              </a:cxn>
            </a:cxnLst>
            <a:rect l="f41" t="f44" r="f42" b="f43"/>
            <a:pathLst>
              <a:path w="10078116" h="6858000">
                <a:moveTo>
                  <a:pt x="f8" y="f7"/>
                </a:moveTo>
                <a:lnTo>
                  <a:pt x="f5" y="f5"/>
                </a:lnTo>
                <a:lnTo>
                  <a:pt x="f6" y="f5"/>
                </a:lnTo>
                <a:lnTo>
                  <a:pt x="f6" y="f7"/>
                </a:lnTo>
                <a:close/>
              </a:path>
            </a:pathLst>
          </a:custGeom>
          <a:solidFill>
            <a:srgbClr val="FBF4E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Tenorite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1FF7563-DB21-6214-BC06-A8FC22583F0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5509415"/>
            <a:ext cx="4082137" cy="585792"/>
          </a:xfrm>
        </p:spPr>
        <p:txBody>
          <a:bodyPr/>
          <a:lstStyle>
            <a:lvl1pPr>
              <a:defRPr lang="en-US" sz="2800" spc="150"/>
            </a:lvl1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4" name="Text Placeholder 15">
            <a:extLst>
              <a:ext uri="{FF2B5EF4-FFF2-40B4-BE49-F238E27FC236}">
                <a16:creationId xmlns:a16="http://schemas.microsoft.com/office/drawing/2014/main" id="{2AEDEB28-9F5A-2465-B92C-CE29D4AC6A3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315" y="1481135"/>
            <a:ext cx="2141762" cy="514350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1600" cap="all" spc="15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15">
            <a:extLst>
              <a:ext uri="{FF2B5EF4-FFF2-40B4-BE49-F238E27FC236}">
                <a16:creationId xmlns:a16="http://schemas.microsoft.com/office/drawing/2014/main" id="{106C24EB-1ADB-419D-B34A-16A2B68A861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14375" y="2557467"/>
            <a:ext cx="2141762" cy="514350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1600" cap="all" spc="15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15">
            <a:extLst>
              <a:ext uri="{FF2B5EF4-FFF2-40B4-BE49-F238E27FC236}">
                <a16:creationId xmlns:a16="http://schemas.microsoft.com/office/drawing/2014/main" id="{B94FEF51-6BCE-7406-0151-115B5324069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320795" y="3633789"/>
            <a:ext cx="2141762" cy="514350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1600" cap="all" spc="15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15">
            <a:extLst>
              <a:ext uri="{FF2B5EF4-FFF2-40B4-BE49-F238E27FC236}">
                <a16:creationId xmlns:a16="http://schemas.microsoft.com/office/drawing/2014/main" id="{A3D561DD-054F-8E0D-9309-8A4D9208D6D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904996" y="4710110"/>
            <a:ext cx="2141762" cy="514350"/>
          </a:xfrm>
        </p:spPr>
        <p:txBody>
          <a:bodyPr anchor="ctr">
            <a:noAutofit/>
          </a:bodyPr>
          <a:lstStyle>
            <a:lvl1pPr marL="0" indent="0" algn="r">
              <a:buNone/>
              <a:defRPr lang="en-US" sz="1600" cap="all" spc="15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95668D85-9C7B-AEF5-A07F-155BE083B46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01537" y="1594475"/>
            <a:ext cx="5539096" cy="101084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1400" spc="50"/>
            </a:lvl1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36517973-76E1-F585-0FB2-1DCD0D013A6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6031" y="2682566"/>
            <a:ext cx="5539096" cy="101084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1400" spc="50"/>
            </a:lvl1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0" name="Text Placeholder 15">
            <a:extLst>
              <a:ext uri="{FF2B5EF4-FFF2-40B4-BE49-F238E27FC236}">
                <a16:creationId xmlns:a16="http://schemas.microsoft.com/office/drawing/2014/main" id="{A8C6C347-4E56-B923-1EAB-3D93EE8C6FD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576934" y="3755395"/>
            <a:ext cx="5539096" cy="101084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1400" spc="50"/>
            </a:lvl1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1" name="Text Placeholder 15">
            <a:extLst>
              <a:ext uri="{FF2B5EF4-FFF2-40B4-BE49-F238E27FC236}">
                <a16:creationId xmlns:a16="http://schemas.microsoft.com/office/drawing/2014/main" id="{1F3A4C7A-1252-74CD-7E98-D1438D276A8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175281" y="4824429"/>
            <a:ext cx="5539096" cy="1010841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1400" spc="50"/>
            </a:lvl1pPr>
          </a:lstStyle>
          <a:p>
            <a:pPr lvl="0"/>
            <a:r>
              <a:rPr lang="en-US"/>
              <a:t>Click to edit master text style</a:t>
            </a:r>
          </a:p>
        </p:txBody>
      </p:sp>
      <p:cxnSp>
        <p:nvCxnSpPr>
          <p:cNvPr id="12" name="Straight Connector 2">
            <a:extLst>
              <a:ext uri="{FF2B5EF4-FFF2-40B4-BE49-F238E27FC236}">
                <a16:creationId xmlns:a16="http://schemas.microsoft.com/office/drawing/2014/main" id="{A9C39327-DA71-B6E1-7870-2EF3E2FB66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4353513" y="5023933"/>
            <a:ext cx="1513213" cy="0"/>
          </a:xfrm>
          <a:prstGeom prst="straightConnector1">
            <a:avLst/>
          </a:prstGeom>
          <a:noFill/>
          <a:ln w="6345" cap="flat">
            <a:solidFill>
              <a:srgbClr val="E3B18D"/>
            </a:solidFill>
            <a:prstDash val="solid"/>
            <a:miter/>
          </a:ln>
        </p:spPr>
      </p:cxnSp>
      <p:cxnSp>
        <p:nvCxnSpPr>
          <p:cNvPr id="13" name="Straight Connector 3">
            <a:extLst>
              <a:ext uri="{FF2B5EF4-FFF2-40B4-BE49-F238E27FC236}">
                <a16:creationId xmlns:a16="http://schemas.microsoft.com/office/drawing/2014/main" id="{9A1621BF-2309-562F-CE2F-5EFAACC24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3759921" y="3948452"/>
            <a:ext cx="1513204" cy="0"/>
          </a:xfrm>
          <a:prstGeom prst="straightConnector1">
            <a:avLst/>
          </a:prstGeom>
          <a:noFill/>
          <a:ln w="6345" cap="flat">
            <a:solidFill>
              <a:srgbClr val="E3B18D"/>
            </a:solidFill>
            <a:prstDash val="solid"/>
            <a:miter/>
          </a:ln>
        </p:spPr>
      </p:cxnSp>
      <p:cxnSp>
        <p:nvCxnSpPr>
          <p:cNvPr id="14" name="Straight Connector 7">
            <a:extLst>
              <a:ext uri="{FF2B5EF4-FFF2-40B4-BE49-F238E27FC236}">
                <a16:creationId xmlns:a16="http://schemas.microsoft.com/office/drawing/2014/main" id="{D44F6292-310A-EF09-5C4C-8F4BB8A37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3173452" y="2872688"/>
            <a:ext cx="1513213" cy="0"/>
          </a:xfrm>
          <a:prstGeom prst="straightConnector1">
            <a:avLst/>
          </a:prstGeom>
          <a:noFill/>
          <a:ln w="6345" cap="flat">
            <a:solidFill>
              <a:srgbClr val="E3B18D"/>
            </a:solidFill>
            <a:prstDash val="solid"/>
            <a:miter/>
          </a:ln>
        </p:spPr>
      </p:cxnSp>
      <p:cxnSp>
        <p:nvCxnSpPr>
          <p:cNvPr id="15" name="Straight Connector 8">
            <a:extLst>
              <a:ext uri="{FF2B5EF4-FFF2-40B4-BE49-F238E27FC236}">
                <a16:creationId xmlns:a16="http://schemas.microsoft.com/office/drawing/2014/main" id="{3CC19EEE-3021-07FF-802C-3E33879F5A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2586261" y="1796082"/>
            <a:ext cx="1513213" cy="0"/>
          </a:xfrm>
          <a:prstGeom prst="straightConnector1">
            <a:avLst/>
          </a:prstGeom>
          <a:noFill/>
          <a:ln w="6345" cap="flat">
            <a:solidFill>
              <a:srgbClr val="E3B18D"/>
            </a:solidFill>
            <a:prstDash val="solid"/>
            <a:miter/>
          </a:ln>
        </p:spPr>
      </p:cxnSp>
      <p:sp>
        <p:nvSpPr>
          <p:cNvPr id="16" name="Date Placeholder 4">
            <a:extLst>
              <a:ext uri="{FF2B5EF4-FFF2-40B4-BE49-F238E27FC236}">
                <a16:creationId xmlns:a16="http://schemas.microsoft.com/office/drawing/2014/main" id="{31F5CE65-0A92-5A74-4AFF-9834DF62306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20XX</a:t>
            </a:r>
          </a:p>
        </p:txBody>
      </p:sp>
      <p:sp>
        <p:nvSpPr>
          <p:cNvPr id="17" name="Footer Placeholder 5">
            <a:extLst>
              <a:ext uri="{FF2B5EF4-FFF2-40B4-BE49-F238E27FC236}">
                <a16:creationId xmlns:a16="http://schemas.microsoft.com/office/drawing/2014/main" id="{DD37F8E8-B2E9-9D90-68D9-5394B0DB5EC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155823" y="6356351"/>
            <a:ext cx="1808710" cy="365129"/>
          </a:xfrm>
        </p:spPr>
        <p:txBody>
          <a:bodyPr anchorCtr="0"/>
          <a:lstStyle>
            <a:lvl1pPr algn="l">
              <a:defRPr/>
            </a:lvl1pPr>
          </a:lstStyle>
          <a:p>
            <a:pPr lvl="0"/>
            <a:r>
              <a:rPr lang="en-US"/>
              <a:t>Pitch Deck</a:t>
            </a:r>
          </a:p>
        </p:txBody>
      </p:sp>
      <p:sp>
        <p:nvSpPr>
          <p:cNvPr id="18" name="Slide Number Placeholder 6">
            <a:extLst>
              <a:ext uri="{FF2B5EF4-FFF2-40B4-BE49-F238E27FC236}">
                <a16:creationId xmlns:a16="http://schemas.microsoft.com/office/drawing/2014/main" id="{AEDF8D64-CC89-E3DB-CB99-FC4AA58864B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0810878" y="6356351"/>
            <a:ext cx="542925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01C273DC-36CF-4B90-B7F1-2AA7D341B06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459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 Column">
    <p:bg>
      <p:bgPr>
        <a:solidFill>
          <a:srgbClr val="F7F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91802-4BAE-10C4-56A2-072617BA5E2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885154" y="892180"/>
            <a:ext cx="8421688" cy="1325559"/>
          </a:xfrm>
        </p:spPr>
        <p:txBody>
          <a:bodyPr anchorCtr="1"/>
          <a:lstStyle>
            <a:lvl1pPr algn="ctr">
              <a:defRPr lang="en-US" sz="2800" spc="15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BC90F4CB-B225-2B48-AFBD-9EA6C0C3877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5900" y="2563127"/>
            <a:ext cx="4031946" cy="365129"/>
          </a:xfrm>
        </p:spPr>
        <p:txBody>
          <a:bodyPr anchorCtr="1"/>
          <a:lstStyle>
            <a:lvl1pPr marL="0" indent="0" algn="ctr">
              <a:buNone/>
              <a:defRPr lang="en-US" sz="2000" spc="150"/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4" name="Text Placeholder 18">
            <a:extLst>
              <a:ext uri="{FF2B5EF4-FFF2-40B4-BE49-F238E27FC236}">
                <a16:creationId xmlns:a16="http://schemas.microsoft.com/office/drawing/2014/main" id="{A37739C9-EC7C-BE11-7D6C-EA8209AF548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5662" y="3070344"/>
            <a:ext cx="4031031" cy="1057311"/>
          </a:xfrm>
        </p:spPr>
        <p:txBody>
          <a:bodyPr anchorCtr="1"/>
          <a:lstStyle>
            <a:lvl1pPr marL="0" indent="0" algn="ctr">
              <a:lnSpc>
                <a:spcPct val="100000"/>
              </a:lnSpc>
              <a:buNone/>
              <a:defRPr lang="en-US" sz="14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5" name="Text Placeholder 15">
            <a:extLst>
              <a:ext uri="{FF2B5EF4-FFF2-40B4-BE49-F238E27FC236}">
                <a16:creationId xmlns:a16="http://schemas.microsoft.com/office/drawing/2014/main" id="{34472867-A1B8-9419-1AEC-49F9ED6BD86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673007" y="2563127"/>
            <a:ext cx="4031946" cy="365129"/>
          </a:xfrm>
        </p:spPr>
        <p:txBody>
          <a:bodyPr/>
          <a:lstStyle>
            <a:lvl1pPr marL="0" indent="0">
              <a:buNone/>
              <a:defRPr lang="en-US" sz="2000" spc="150"/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4F80C9EA-0758-7BAB-84D4-560D13DFBA4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673144" y="3070344"/>
            <a:ext cx="4031031" cy="1057311"/>
          </a:xfrm>
        </p:spPr>
        <p:txBody>
          <a:bodyPr anchorCtr="1"/>
          <a:lstStyle>
            <a:lvl1pPr marL="0" indent="0" algn="ctr">
              <a:lnSpc>
                <a:spcPct val="100000"/>
              </a:lnSpc>
              <a:buNone/>
              <a:defRPr lang="en-US" sz="14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7" name="Text Placeholder 15">
            <a:extLst>
              <a:ext uri="{FF2B5EF4-FFF2-40B4-BE49-F238E27FC236}">
                <a16:creationId xmlns:a16="http://schemas.microsoft.com/office/drawing/2014/main" id="{C8F825EA-C8D7-D6B5-28F5-960434B1019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5900" y="4319433"/>
            <a:ext cx="4031946" cy="365129"/>
          </a:xfrm>
        </p:spPr>
        <p:txBody>
          <a:bodyPr/>
          <a:lstStyle>
            <a:lvl1pPr marL="0" indent="0">
              <a:buNone/>
              <a:defRPr lang="en-US" sz="2000" spc="150"/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8" name="Text Placeholder 18">
            <a:extLst>
              <a:ext uri="{FF2B5EF4-FFF2-40B4-BE49-F238E27FC236}">
                <a16:creationId xmlns:a16="http://schemas.microsoft.com/office/drawing/2014/main" id="{6A668CC5-45B6-696B-6544-8B3BC44A30F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6412" y="4826660"/>
            <a:ext cx="4031031" cy="1057311"/>
          </a:xfrm>
        </p:spPr>
        <p:txBody>
          <a:bodyPr anchorCtr="1"/>
          <a:lstStyle>
            <a:lvl1pPr marL="0" indent="0" algn="ctr">
              <a:lnSpc>
                <a:spcPct val="100000"/>
              </a:lnSpc>
              <a:buNone/>
              <a:defRPr lang="en-US" sz="14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D4A7BB33-EE49-69BF-A45F-B76B6B65720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672632" y="4319433"/>
            <a:ext cx="4031946" cy="365129"/>
          </a:xfrm>
        </p:spPr>
        <p:txBody>
          <a:bodyPr/>
          <a:lstStyle>
            <a:lvl1pPr marL="0" indent="0">
              <a:buNone/>
              <a:defRPr lang="en-US" sz="2000" spc="150"/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8A5B7741-5774-265E-AB06-69567985DA6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673144" y="4826660"/>
            <a:ext cx="4031031" cy="1057311"/>
          </a:xfrm>
        </p:spPr>
        <p:txBody>
          <a:bodyPr anchorCtr="1"/>
          <a:lstStyle>
            <a:lvl1pPr marL="0" indent="0" algn="ctr">
              <a:lnSpc>
                <a:spcPct val="100000"/>
              </a:lnSpc>
              <a:buNone/>
              <a:defRPr lang="en-US" sz="14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1" name="Date Placeholder 2">
            <a:extLst>
              <a:ext uri="{FF2B5EF4-FFF2-40B4-BE49-F238E27FC236}">
                <a16:creationId xmlns:a16="http://schemas.microsoft.com/office/drawing/2014/main" id="{92565ABA-B7CF-905A-623A-655CBB4EA89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20XX</a:t>
            </a:r>
          </a:p>
        </p:txBody>
      </p:sp>
      <p:sp>
        <p:nvSpPr>
          <p:cNvPr id="12" name="Footer Placeholder 3">
            <a:extLst>
              <a:ext uri="{FF2B5EF4-FFF2-40B4-BE49-F238E27FC236}">
                <a16:creationId xmlns:a16="http://schemas.microsoft.com/office/drawing/2014/main" id="{DCB0FB28-F3A8-BDD4-4D7E-B62527790C4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Pitch Deck</a:t>
            </a:r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B4D3DE70-8DAF-AC9A-F094-5687703DE37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E6AE901-ED51-4A62-92EE-056E1FBBBEF7}" type="slidenum">
              <a:t>‹#›</a:t>
            </a:fld>
            <a:endParaRPr lang="en-US"/>
          </a:p>
        </p:txBody>
      </p:sp>
      <p:cxnSp>
        <p:nvCxnSpPr>
          <p:cNvPr id="14" name="Straight Connector 1">
            <a:extLst>
              <a:ext uri="{FF2B5EF4-FFF2-40B4-BE49-F238E27FC236}">
                <a16:creationId xmlns:a16="http://schemas.microsoft.com/office/drawing/2014/main" id="{9D4346CA-392F-1E5A-93EC-1529DFA7F6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8688391" y="0"/>
            <a:ext cx="3503605" cy="2352961"/>
          </a:xfrm>
          <a:prstGeom prst="straightConnector1">
            <a:avLst/>
          </a:prstGeom>
          <a:noFill/>
          <a:ln w="6345" cap="flat">
            <a:solidFill>
              <a:srgbClr val="FBF4EF"/>
            </a:solidFill>
            <a:prstDash val="solid"/>
            <a:miter/>
          </a:ln>
        </p:spPr>
      </p:cxnSp>
      <p:cxnSp>
        <p:nvCxnSpPr>
          <p:cNvPr id="15" name="Straight Connector 5">
            <a:extLst>
              <a:ext uri="{FF2B5EF4-FFF2-40B4-BE49-F238E27FC236}">
                <a16:creationId xmlns:a16="http://schemas.microsoft.com/office/drawing/2014/main" id="{C2937B56-4934-3FA1-43F4-EF018ED3B8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9720940" y="0"/>
            <a:ext cx="2471056" cy="2699034"/>
          </a:xfrm>
          <a:prstGeom prst="straightConnector1">
            <a:avLst/>
          </a:prstGeom>
          <a:noFill/>
          <a:ln w="6345" cap="flat">
            <a:solidFill>
              <a:srgbClr val="FBF4EF"/>
            </a:solidFill>
            <a:prstDash val="solid"/>
            <a:miter/>
          </a:ln>
        </p:spPr>
      </p:cxnSp>
      <p:pic>
        <p:nvPicPr>
          <p:cNvPr id="16" name="Graphic 6">
            <a:extLst>
              <a:ext uri="{FF2B5EF4-FFF2-40B4-BE49-F238E27FC236}">
                <a16:creationId xmlns:a16="http://schemas.microsoft.com/office/drawing/2014/main" id="{30423793-E5F2-5034-761E-7811555615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473951"/>
            <a:ext cx="2057400" cy="164782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7" name="Graphic 7">
            <a:extLst>
              <a:ext uri="{FF2B5EF4-FFF2-40B4-BE49-F238E27FC236}">
                <a16:creationId xmlns:a16="http://schemas.microsoft.com/office/drawing/2014/main" id="{FEBA3319-ED1F-9C10-21EB-EE90A0EA60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048996" y="5180889"/>
            <a:ext cx="1143000" cy="914400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37819808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 Column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5600C-1798-FDB8-A165-AED6B529402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08760" y="4156405"/>
            <a:ext cx="3139436" cy="1325559"/>
          </a:xfrm>
        </p:spPr>
        <p:txBody>
          <a:bodyPr anchor="b"/>
          <a:lstStyle>
            <a:lvl1pPr>
              <a:defRPr lang="en-US" sz="2800" spc="15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59DBCD8A-8352-7CC4-4CD7-3777714CC78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2257" y="1530632"/>
            <a:ext cx="5433200" cy="365129"/>
          </a:xfrm>
        </p:spPr>
        <p:txBody>
          <a:bodyPr/>
          <a:lstStyle>
            <a:lvl1pPr marL="0" indent="0">
              <a:buNone/>
              <a:defRPr lang="en-US" sz="2000" spc="150"/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4" name="Text Placeholder 18">
            <a:extLst>
              <a:ext uri="{FF2B5EF4-FFF2-40B4-BE49-F238E27FC236}">
                <a16:creationId xmlns:a16="http://schemas.microsoft.com/office/drawing/2014/main" id="{492BDB36-4C4A-AF1E-557A-E89FBB9E6C1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1828" y="1860063"/>
            <a:ext cx="5431974" cy="557948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14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5" name="Text Placeholder 15">
            <a:extLst>
              <a:ext uri="{FF2B5EF4-FFF2-40B4-BE49-F238E27FC236}">
                <a16:creationId xmlns:a16="http://schemas.microsoft.com/office/drawing/2014/main" id="{51ED3431-3DAA-F47D-561F-C90A31D7A35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2257" y="2630427"/>
            <a:ext cx="5433200" cy="365129"/>
          </a:xfrm>
        </p:spPr>
        <p:txBody>
          <a:bodyPr/>
          <a:lstStyle>
            <a:lvl1pPr marL="0" indent="0">
              <a:buNone/>
              <a:defRPr lang="en-US" sz="2000" spc="150"/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90351732-E42E-5B71-EB3D-3F4FCAC108D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1828" y="2959857"/>
            <a:ext cx="5431974" cy="557948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14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7" name="Text Placeholder 15">
            <a:extLst>
              <a:ext uri="{FF2B5EF4-FFF2-40B4-BE49-F238E27FC236}">
                <a16:creationId xmlns:a16="http://schemas.microsoft.com/office/drawing/2014/main" id="{2D3AFACF-EB6D-F8C1-8A08-8DC46600112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2257" y="3730230"/>
            <a:ext cx="5433200" cy="365129"/>
          </a:xfrm>
        </p:spPr>
        <p:txBody>
          <a:bodyPr/>
          <a:lstStyle>
            <a:lvl1pPr marL="0" indent="0">
              <a:buNone/>
              <a:defRPr lang="en-US" sz="2000" spc="150"/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8" name="Text Placeholder 18">
            <a:extLst>
              <a:ext uri="{FF2B5EF4-FFF2-40B4-BE49-F238E27FC236}">
                <a16:creationId xmlns:a16="http://schemas.microsoft.com/office/drawing/2014/main" id="{07F045D7-DA99-AD7F-925E-931574F8835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1828" y="4059652"/>
            <a:ext cx="5431974" cy="557948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14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67506A8F-E28C-87A3-8E16-7951E67D42D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0109" y="4830025"/>
            <a:ext cx="5433200" cy="365129"/>
          </a:xfrm>
        </p:spPr>
        <p:txBody>
          <a:bodyPr/>
          <a:lstStyle>
            <a:lvl1pPr marL="0" indent="0">
              <a:buNone/>
              <a:defRPr lang="en-US" sz="2000" spc="150"/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A6EC6EAD-F6E0-1920-23CA-91D062C88B4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19679" y="5159447"/>
            <a:ext cx="5431974" cy="557948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14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1" name="Date Placeholder 2">
            <a:extLst>
              <a:ext uri="{FF2B5EF4-FFF2-40B4-BE49-F238E27FC236}">
                <a16:creationId xmlns:a16="http://schemas.microsoft.com/office/drawing/2014/main" id="{34073B66-9134-0C93-1BBB-7BAD054B5D0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5919679" y="6356351"/>
            <a:ext cx="947519" cy="36512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20XX</a:t>
            </a:r>
          </a:p>
        </p:txBody>
      </p:sp>
      <p:sp>
        <p:nvSpPr>
          <p:cNvPr id="12" name="Footer Placeholder 3">
            <a:extLst>
              <a:ext uri="{FF2B5EF4-FFF2-40B4-BE49-F238E27FC236}">
                <a16:creationId xmlns:a16="http://schemas.microsoft.com/office/drawing/2014/main" id="{CA3222EE-1162-0B8A-B447-92785FE0FE8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7161955" y="6356351"/>
            <a:ext cx="3243943" cy="36512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Pitch Deck</a:t>
            </a:r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96336508-1409-591A-C3BC-04AEA7B9E54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0700656" y="6356351"/>
            <a:ext cx="653146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576D5FF3-DAA8-452D-988E-1C6E5333A33D}" type="slidenum">
              <a:t>‹#›</a:t>
            </a:fld>
            <a:endParaRPr lang="en-US"/>
          </a:p>
        </p:txBody>
      </p:sp>
      <p:pic>
        <p:nvPicPr>
          <p:cNvPr id="14" name="Graphic 1">
            <a:extLst>
              <a:ext uri="{FF2B5EF4-FFF2-40B4-BE49-F238E27FC236}">
                <a16:creationId xmlns:a16="http://schemas.microsoft.com/office/drawing/2014/main" id="{0BB52669-AF32-7079-5405-EBE28CFFA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l="39434" t="20278" b="22673"/>
          <a:stretch>
            <a:fillRect/>
          </a:stretch>
        </p:blipFill>
        <p:spPr>
          <a:xfrm>
            <a:off x="-4700" y="0"/>
            <a:ext cx="4896730" cy="4385947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1786815301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roduction">
    <p:bg>
      <p:bgPr>
        <a:solidFill>
          <a:srgbClr val="FBF4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9EC79-4BA2-AB75-8D3D-66F3EC02906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62071" y="1671642"/>
            <a:ext cx="5111752" cy="1204914"/>
          </a:xfrm>
        </p:spPr>
        <p:txBody>
          <a:bodyPr anchor="b"/>
          <a:lstStyle>
            <a:lvl1pPr>
              <a:defRPr lang="en-US" sz="2800" spc="15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623117-F434-C354-EA44-732E299394A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362071" y="3660772"/>
            <a:ext cx="5111752" cy="1525584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400" spc="5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4" name="Straight Connector 13">
            <a:extLst>
              <a:ext uri="{FF2B5EF4-FFF2-40B4-BE49-F238E27FC236}">
                <a16:creationId xmlns:a16="http://schemas.microsoft.com/office/drawing/2014/main" id="{49DC0BBB-D286-B6BE-B6BB-65554C7A6BA4}"/>
              </a:ext>
            </a:extLst>
          </p:cNvPr>
          <p:cNvCxnSpPr/>
          <p:nvPr/>
        </p:nvCxnSpPr>
        <p:spPr>
          <a:xfrm>
            <a:off x="9096378" y="1497009"/>
            <a:ext cx="3095618" cy="0"/>
          </a:xfrm>
          <a:prstGeom prst="straightConnector1">
            <a:avLst/>
          </a:prstGeom>
          <a:noFill/>
          <a:ln w="6345" cap="flat">
            <a:solidFill>
              <a:srgbClr val="E3B18D"/>
            </a:solidFill>
            <a:prstDash val="solid"/>
            <a:miter/>
          </a:ln>
        </p:spPr>
      </p:cxnSp>
      <p:cxnSp>
        <p:nvCxnSpPr>
          <p:cNvPr id="5" name="Straight Connector 22">
            <a:extLst>
              <a:ext uri="{FF2B5EF4-FFF2-40B4-BE49-F238E27FC236}">
                <a16:creationId xmlns:a16="http://schemas.microsoft.com/office/drawing/2014/main" id="{CBDB4A00-099D-1B9A-D339-BA42626A9231}"/>
              </a:ext>
            </a:extLst>
          </p:cNvPr>
          <p:cNvCxnSpPr/>
          <p:nvPr/>
        </p:nvCxnSpPr>
        <p:spPr>
          <a:xfrm flipH="1">
            <a:off x="6953253" y="-25402"/>
            <a:ext cx="3790947" cy="6902448"/>
          </a:xfrm>
          <a:prstGeom prst="straightConnector1">
            <a:avLst/>
          </a:prstGeom>
          <a:noFill/>
          <a:ln w="6345" cap="flat">
            <a:solidFill>
              <a:srgbClr val="E3B18D"/>
            </a:solidFill>
            <a:prstDash val="solid"/>
            <a:miter/>
          </a:ln>
        </p:spPr>
      </p:cxnSp>
      <p:sp>
        <p:nvSpPr>
          <p:cNvPr id="6" name="Date Placeholder 6">
            <a:extLst>
              <a:ext uri="{FF2B5EF4-FFF2-40B4-BE49-F238E27FC236}">
                <a16:creationId xmlns:a16="http://schemas.microsoft.com/office/drawing/2014/main" id="{20984CD7-A4D2-C6F6-E90A-B9D5CDF80AA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20XX</a:t>
            </a:r>
          </a:p>
        </p:txBody>
      </p:sp>
      <p:sp>
        <p:nvSpPr>
          <p:cNvPr id="7" name="Footer Placeholder 7">
            <a:extLst>
              <a:ext uri="{FF2B5EF4-FFF2-40B4-BE49-F238E27FC236}">
                <a16:creationId xmlns:a16="http://schemas.microsoft.com/office/drawing/2014/main" id="{3A9F46EE-856D-21AE-C592-0B0BAD24AD9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5224460" y="6356351"/>
            <a:ext cx="1743075" cy="36512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Pitch Deck</a:t>
            </a:r>
          </a:p>
        </p:txBody>
      </p:sp>
      <p:sp>
        <p:nvSpPr>
          <p:cNvPr id="8" name="Slide Number Placeholder 8">
            <a:extLst>
              <a:ext uri="{FF2B5EF4-FFF2-40B4-BE49-F238E27FC236}">
                <a16:creationId xmlns:a16="http://schemas.microsoft.com/office/drawing/2014/main" id="{53EFF021-62BA-25A6-92BE-DDC6118EC98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D04B7E-056A-4D50-9F72-D6AA0BA5664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138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Break">
    <p:bg>
      <p:bgPr>
        <a:solidFill>
          <a:srgbClr val="F7F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66D97-CB27-7389-33D5-186AAAE9256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91346" y="2571237"/>
            <a:ext cx="4179566" cy="1715533"/>
          </a:xfrm>
        </p:spPr>
        <p:txBody>
          <a:bodyPr>
            <a:noAutofit/>
          </a:bodyPr>
          <a:lstStyle>
            <a:lvl1pPr>
              <a:defRPr lang="en-US" sz="3600" spc="15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pic>
        <p:nvPicPr>
          <p:cNvPr id="3" name="Graphic 4">
            <a:extLst>
              <a:ext uri="{FF2B5EF4-FFF2-40B4-BE49-F238E27FC236}">
                <a16:creationId xmlns:a16="http://schemas.microsoft.com/office/drawing/2014/main" id="{A3C3C50C-A722-FB31-91EF-20EFBD03F31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828675"/>
            <a:ext cx="5876921" cy="5200649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1661518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6">
            <a:extLst>
              <a:ext uri="{FF2B5EF4-FFF2-40B4-BE49-F238E27FC236}">
                <a16:creationId xmlns:a16="http://schemas.microsoft.com/office/drawing/2014/main" id="{B3165F82-12B0-BC34-B8EF-666BCD513E5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5581653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362042DA-FE1E-6A94-1C0B-10248C59067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920173" y="1152774"/>
            <a:ext cx="5431974" cy="846304"/>
          </a:xfrm>
        </p:spPr>
        <p:txBody>
          <a:bodyPr anchor="t"/>
          <a:lstStyle>
            <a:lvl1pPr>
              <a:defRPr lang="en-US" sz="2800" spc="15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cxnSp>
        <p:nvCxnSpPr>
          <p:cNvPr id="4" name="Straight Connector 8">
            <a:extLst>
              <a:ext uri="{FF2B5EF4-FFF2-40B4-BE49-F238E27FC236}">
                <a16:creationId xmlns:a16="http://schemas.microsoft.com/office/drawing/2014/main" id="{F52D7B02-72AC-27A9-09F2-FF5DDAC0395D}"/>
              </a:ext>
            </a:extLst>
          </p:cNvPr>
          <p:cNvCxnSpPr/>
          <p:nvPr/>
        </p:nvCxnSpPr>
        <p:spPr>
          <a:xfrm flipV="1">
            <a:off x="2209803" y="0"/>
            <a:ext cx="2438393" cy="6858000"/>
          </a:xfrm>
          <a:prstGeom prst="straightConnector1">
            <a:avLst/>
          </a:prstGeom>
          <a:noFill/>
          <a:ln w="6345" cap="flat">
            <a:solidFill>
              <a:srgbClr val="E3B18D"/>
            </a:solidFill>
            <a:prstDash val="solid"/>
            <a:miter/>
          </a:ln>
        </p:spPr>
      </p:cxnSp>
      <p:sp>
        <p:nvSpPr>
          <p:cNvPr id="5" name="Text Placeholder 15">
            <a:extLst>
              <a:ext uri="{FF2B5EF4-FFF2-40B4-BE49-F238E27FC236}">
                <a16:creationId xmlns:a16="http://schemas.microsoft.com/office/drawing/2014/main" id="{7698CB8B-6F18-5D21-6CC0-66BC35E4FB3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2257" y="2469510"/>
            <a:ext cx="5433200" cy="365129"/>
          </a:xfrm>
        </p:spPr>
        <p:txBody>
          <a:bodyPr/>
          <a:lstStyle>
            <a:lvl1pPr marL="0" indent="0">
              <a:buNone/>
              <a:defRPr lang="en-US" sz="2000" cap="all" spc="150"/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9142E92D-CDAA-97E2-71FC-BDB4466507B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1828" y="2798941"/>
            <a:ext cx="5431974" cy="557948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14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7" name="Text Placeholder 15">
            <a:extLst>
              <a:ext uri="{FF2B5EF4-FFF2-40B4-BE49-F238E27FC236}">
                <a16:creationId xmlns:a16="http://schemas.microsoft.com/office/drawing/2014/main" id="{B9E4BFB8-66D8-3829-25CD-9EB7BB21F78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2257" y="3569314"/>
            <a:ext cx="5433200" cy="365129"/>
          </a:xfrm>
        </p:spPr>
        <p:txBody>
          <a:bodyPr/>
          <a:lstStyle>
            <a:lvl1pPr marL="0" indent="0">
              <a:buNone/>
              <a:defRPr lang="en-US" sz="2000" cap="all" spc="150"/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8" name="Text Placeholder 18">
            <a:extLst>
              <a:ext uri="{FF2B5EF4-FFF2-40B4-BE49-F238E27FC236}">
                <a16:creationId xmlns:a16="http://schemas.microsoft.com/office/drawing/2014/main" id="{F29B875A-87F0-851D-5825-3771277C09D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1828" y="3898736"/>
            <a:ext cx="5431974" cy="557948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14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3C25A0D3-8384-2CA8-6A20-4D968EA815B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2257" y="4669109"/>
            <a:ext cx="5433200" cy="365129"/>
          </a:xfrm>
        </p:spPr>
        <p:txBody>
          <a:bodyPr/>
          <a:lstStyle>
            <a:lvl1pPr marL="0" indent="0">
              <a:buNone/>
              <a:defRPr lang="en-US" sz="2000" cap="all" spc="150"/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9C461C82-2085-E258-1C9C-8590939D095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1828" y="4998531"/>
            <a:ext cx="5431974" cy="557948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14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1" name="Date Placeholder 2">
            <a:extLst>
              <a:ext uri="{FF2B5EF4-FFF2-40B4-BE49-F238E27FC236}">
                <a16:creationId xmlns:a16="http://schemas.microsoft.com/office/drawing/2014/main" id="{DC1A5F22-5845-E35C-AF7D-90C8581E125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5919679" y="6356351"/>
            <a:ext cx="947519" cy="36512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20XX</a:t>
            </a:r>
          </a:p>
        </p:txBody>
      </p:sp>
      <p:sp>
        <p:nvSpPr>
          <p:cNvPr id="12" name="Footer Placeholder 3">
            <a:extLst>
              <a:ext uri="{FF2B5EF4-FFF2-40B4-BE49-F238E27FC236}">
                <a16:creationId xmlns:a16="http://schemas.microsoft.com/office/drawing/2014/main" id="{E6A704A3-4D99-4822-B523-4A6C89B3225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7161955" y="6356351"/>
            <a:ext cx="3243943" cy="36512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Pitch Deck</a:t>
            </a:r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087C38F9-79F3-AE11-D206-7A3C3BE39AC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0700656" y="6356351"/>
            <a:ext cx="653146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2659EB4D-6A52-4C82-AC86-28EC0351ECD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476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BDFEB7-FBE5-D597-87EB-F284475A7D1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885154" y="892180"/>
            <a:ext cx="8421688" cy="1325559"/>
          </a:xfrm>
        </p:spPr>
        <p:txBody>
          <a:bodyPr anchorCtr="1"/>
          <a:lstStyle>
            <a:lvl1pPr algn="ctr">
              <a:defRPr lang="en-US" sz="2800" spc="15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ED29EC-AD5C-65B7-8568-59B64BAA863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243108" y="2776932"/>
            <a:ext cx="2882472" cy="823910"/>
          </a:xfrm>
        </p:spPr>
        <p:txBody>
          <a:bodyPr anchor="b">
            <a:noAutofit/>
          </a:bodyPr>
          <a:lstStyle>
            <a:lvl1pPr marL="0" indent="0">
              <a:buNone/>
              <a:defRPr lang="en-US" sz="2000" cap="all" spc="150"/>
            </a:lvl1pPr>
          </a:lstStyle>
          <a:p>
            <a:pPr lvl="0"/>
            <a:r>
              <a:rPr lang="en-US"/>
              <a:t>CLICK TO EDIT MASTER TEXT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FC55CF-85A5-B767-7EB9-C1D029E42395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1243108" y="3834609"/>
            <a:ext cx="2882472" cy="1997863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400" spc="50"/>
            </a:lvl1pPr>
            <a:lvl2pPr marL="457200" indent="0">
              <a:lnSpc>
                <a:spcPct val="100000"/>
              </a:lnSpc>
              <a:buNone/>
              <a:defRPr sz="1400" spc="50"/>
            </a:lvl2pPr>
            <a:lvl3pPr marL="914400" indent="0">
              <a:lnSpc>
                <a:spcPct val="100000"/>
              </a:lnSpc>
              <a:buNone/>
              <a:defRPr sz="1400" spc="50"/>
            </a:lvl3pPr>
            <a:lvl4pPr marL="1371600" indent="0">
              <a:lnSpc>
                <a:spcPct val="100000"/>
              </a:lnSpc>
              <a:buNone/>
              <a:defRPr sz="1400" spc="50"/>
            </a:lvl4pPr>
            <a:lvl5pPr marL="1828800" indent="0">
              <a:lnSpc>
                <a:spcPct val="100000"/>
              </a:lnSpc>
              <a:buNone/>
              <a:defRPr sz="1400" spc="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0D5720-60F5-D2A3-15F9-DBFB1941CCB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647666" y="2776932"/>
            <a:ext cx="2896672" cy="823910"/>
          </a:xfrm>
        </p:spPr>
        <p:txBody>
          <a:bodyPr anchor="b">
            <a:noAutofit/>
          </a:bodyPr>
          <a:lstStyle>
            <a:lvl1pPr marL="0" indent="0">
              <a:buNone/>
              <a:defRPr lang="en-US" sz="2000" cap="all" spc="150"/>
            </a:lvl1pPr>
          </a:lstStyle>
          <a:p>
            <a:pPr lvl="0"/>
            <a:r>
              <a:rPr lang="en-US"/>
              <a:t>CLICK TO EDIT MASTER TEXT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774F96-5893-AE5D-313C-7E1302D09A60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4647666" y="3834609"/>
            <a:ext cx="2896672" cy="1997863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400" spc="50"/>
            </a:lvl1pPr>
            <a:lvl2pPr marL="457200" indent="0">
              <a:lnSpc>
                <a:spcPct val="100000"/>
              </a:lnSpc>
              <a:buNone/>
              <a:defRPr sz="1400" spc="50"/>
            </a:lvl2pPr>
            <a:lvl3pPr marL="914400" indent="0">
              <a:lnSpc>
                <a:spcPct val="100000"/>
              </a:lnSpc>
              <a:buNone/>
              <a:defRPr sz="1400" spc="50"/>
            </a:lvl3pPr>
            <a:lvl4pPr marL="1371600" indent="0">
              <a:lnSpc>
                <a:spcPct val="100000"/>
              </a:lnSpc>
              <a:buNone/>
              <a:defRPr sz="1400" spc="50"/>
            </a:lvl4pPr>
            <a:lvl5pPr marL="1828800" indent="0">
              <a:lnSpc>
                <a:spcPct val="100000"/>
              </a:lnSpc>
              <a:buNone/>
              <a:defRPr sz="1400" spc="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D18C2859-2BAE-87B5-3E46-3D8C25BBBE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066425" y="2776932"/>
            <a:ext cx="2882472" cy="823910"/>
          </a:xfrm>
        </p:spPr>
        <p:txBody>
          <a:bodyPr anchor="b">
            <a:noAutofit/>
          </a:bodyPr>
          <a:lstStyle>
            <a:lvl1pPr marL="0" indent="0">
              <a:buNone/>
              <a:defRPr lang="en-US" sz="2000" cap="all" spc="150"/>
            </a:lvl1pPr>
          </a:lstStyle>
          <a:p>
            <a:pPr lvl="0"/>
            <a:r>
              <a:rPr lang="en-US"/>
              <a:t>CLICK TO EDIT MASTER TEXT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A67672A7-D85B-209A-971E-DDE985A68044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8066425" y="3834609"/>
            <a:ext cx="2882472" cy="1997863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400" spc="50"/>
            </a:lvl1pPr>
            <a:lvl2pPr marL="457200" indent="0">
              <a:lnSpc>
                <a:spcPct val="100000"/>
              </a:lnSpc>
              <a:buNone/>
              <a:defRPr sz="1400" spc="50"/>
            </a:lvl2pPr>
            <a:lvl3pPr marL="914400" indent="0">
              <a:lnSpc>
                <a:spcPct val="100000"/>
              </a:lnSpc>
              <a:buNone/>
              <a:defRPr sz="1400" spc="50"/>
            </a:lvl3pPr>
            <a:lvl4pPr marL="1371600" indent="0">
              <a:lnSpc>
                <a:spcPct val="100000"/>
              </a:lnSpc>
              <a:buNone/>
              <a:defRPr sz="1400" spc="50"/>
            </a:lvl4pPr>
            <a:lvl5pPr marL="1828800" indent="0">
              <a:lnSpc>
                <a:spcPct val="100000"/>
              </a:lnSpc>
              <a:buNone/>
              <a:defRPr sz="1400" spc="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9" name="Date Placeholder 6">
            <a:extLst>
              <a:ext uri="{FF2B5EF4-FFF2-40B4-BE49-F238E27FC236}">
                <a16:creationId xmlns:a16="http://schemas.microsoft.com/office/drawing/2014/main" id="{7EA7C10F-35BC-ACE9-2E3E-EAEB44D104D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20XX</a:t>
            </a:r>
          </a:p>
        </p:txBody>
      </p:sp>
      <p:sp>
        <p:nvSpPr>
          <p:cNvPr id="10" name="Footer Placeholder 7">
            <a:extLst>
              <a:ext uri="{FF2B5EF4-FFF2-40B4-BE49-F238E27FC236}">
                <a16:creationId xmlns:a16="http://schemas.microsoft.com/office/drawing/2014/main" id="{6E2F0DD5-7CD5-D298-7EDC-0FE29B96F18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Pitch Deck</a:t>
            </a:r>
          </a:p>
        </p:txBody>
      </p:sp>
      <p:sp>
        <p:nvSpPr>
          <p:cNvPr id="11" name="Slide Number Placeholder 8">
            <a:extLst>
              <a:ext uri="{FF2B5EF4-FFF2-40B4-BE49-F238E27FC236}">
                <a16:creationId xmlns:a16="http://schemas.microsoft.com/office/drawing/2014/main" id="{F3725C0D-4159-DD3F-69D4-3AE355DC950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ACA09B6-9BE2-4496-A79F-B7218A6FB80C}" type="slidenum">
              <a:t>‹#›</a:t>
            </a:fld>
            <a:endParaRPr lang="en-US"/>
          </a:p>
        </p:txBody>
      </p:sp>
      <p:cxnSp>
        <p:nvCxnSpPr>
          <p:cNvPr id="12" name="Straight Connector 15">
            <a:extLst>
              <a:ext uri="{FF2B5EF4-FFF2-40B4-BE49-F238E27FC236}">
                <a16:creationId xmlns:a16="http://schemas.microsoft.com/office/drawing/2014/main" id="{2E503802-377F-0690-DD8C-22623B4589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 flipH="1">
            <a:off x="0" y="0"/>
            <a:ext cx="1238253" cy="3105146"/>
          </a:xfrm>
          <a:prstGeom prst="straightConnector1">
            <a:avLst/>
          </a:prstGeom>
          <a:noFill/>
          <a:ln w="3172" cap="flat">
            <a:solidFill>
              <a:srgbClr val="E3B18D"/>
            </a:solidFill>
            <a:prstDash val="solid"/>
            <a:miter/>
          </a:ln>
        </p:spPr>
      </p:cxnSp>
      <p:cxnSp>
        <p:nvCxnSpPr>
          <p:cNvPr id="13" name="Straight Connector 19">
            <a:extLst>
              <a:ext uri="{FF2B5EF4-FFF2-40B4-BE49-F238E27FC236}">
                <a16:creationId xmlns:a16="http://schemas.microsoft.com/office/drawing/2014/main" id="{D4BCB0D1-FC0A-E9EB-8FE7-CB7D9BBD8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 flipH="1">
            <a:off x="0" y="0"/>
            <a:ext cx="2238378" cy="2476496"/>
          </a:xfrm>
          <a:prstGeom prst="straightConnector1">
            <a:avLst/>
          </a:prstGeom>
          <a:noFill/>
          <a:ln w="6345" cap="flat">
            <a:solidFill>
              <a:srgbClr val="E3B18D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3496533060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rket comparison">
    <p:bg>
      <p:bgPr>
        <a:solidFill>
          <a:srgbClr val="F7F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1D91D-5AD3-86C5-9BC3-E0A5FC08180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885154" y="892180"/>
            <a:ext cx="8421688" cy="1325559"/>
          </a:xfrm>
        </p:spPr>
        <p:txBody>
          <a:bodyPr anchorCtr="1"/>
          <a:lstStyle>
            <a:lvl1pPr algn="ctr">
              <a:defRPr lang="en-US" sz="2800" spc="15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898622-BF6C-F72F-BED4-1E8A2B6212D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2063855" y="3064611"/>
            <a:ext cx="1240968" cy="823910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 lang="en-US" sz="4000" cap="all" spc="150"/>
            </a:lvl1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66AA7F24-C173-5FD9-2EAC-AF7E8E4DC25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475509" y="3064611"/>
            <a:ext cx="1240968" cy="823910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 lang="en-US" sz="4000" cap="all" spc="150"/>
            </a:lvl1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14D35AF4-7737-D0A1-BE07-7CF0006882A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887172" y="3064611"/>
            <a:ext cx="1240968" cy="823910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 lang="en-US" sz="4000" cap="all" spc="150"/>
            </a:lvl1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C69B94E4-CCC6-0C60-167A-9D8CACCF9904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1129695" y="4824191"/>
            <a:ext cx="3124093" cy="462924"/>
          </a:xfrm>
        </p:spPr>
        <p:txBody>
          <a:bodyPr anchorCtr="1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cap="all" spc="5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2195F0BB-1F26-3937-7F18-1A2403430465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4526261" y="4824191"/>
            <a:ext cx="3139482" cy="462924"/>
          </a:xfrm>
        </p:spPr>
        <p:txBody>
          <a:bodyPr anchorCtr="1"/>
          <a:lstStyle>
            <a:lvl1pPr marL="0" indent="0" algn="ctr">
              <a:lnSpc>
                <a:spcPct val="100000"/>
              </a:lnSpc>
              <a:buNone/>
              <a:defRPr sz="2000" cap="all" spc="5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58497E56-E7B2-44A1-A504-600E5061889D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7938208" y="4824191"/>
            <a:ext cx="3124093" cy="462924"/>
          </a:xfrm>
        </p:spPr>
        <p:txBody>
          <a:bodyPr anchorCtr="1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cap="all" spc="5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9" name="Graphic 10">
            <a:extLst>
              <a:ext uri="{FF2B5EF4-FFF2-40B4-BE49-F238E27FC236}">
                <a16:creationId xmlns:a16="http://schemas.microsoft.com/office/drawing/2014/main" id="{198FCD36-474E-05CD-FD8C-A1003D0CD7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465143" y="2358009"/>
            <a:ext cx="2438403" cy="20192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Graphic 12">
            <a:extLst>
              <a:ext uri="{FF2B5EF4-FFF2-40B4-BE49-F238E27FC236}">
                <a16:creationId xmlns:a16="http://schemas.microsoft.com/office/drawing/2014/main" id="{0DA7E3AF-6F1D-9FA9-D4F2-45D34FA1D7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00625" y="2531836"/>
            <a:ext cx="2190746" cy="19431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Graphic 14">
            <a:extLst>
              <a:ext uri="{FF2B5EF4-FFF2-40B4-BE49-F238E27FC236}">
                <a16:creationId xmlns:a16="http://schemas.microsoft.com/office/drawing/2014/main" id="{A2939C71-9916-4B31-0A36-F00935F1A0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45609" y="2421056"/>
            <a:ext cx="2324103" cy="20574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7827BE46-21DD-F95A-BE49-8E13CDB3693C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1129695" y="5280760"/>
            <a:ext cx="3124093" cy="462924"/>
          </a:xfrm>
        </p:spPr>
        <p:txBody>
          <a:bodyPr anchorCtr="1"/>
          <a:lstStyle>
            <a:lvl1pPr marL="0" indent="0" algn="ctr">
              <a:lnSpc>
                <a:spcPct val="100000"/>
              </a:lnSpc>
              <a:buNone/>
              <a:defRPr sz="1400" spc="5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5A19B07F-14CF-9621-E2D7-0DAB7D999518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4526261" y="5280760"/>
            <a:ext cx="3139482" cy="462924"/>
          </a:xfrm>
        </p:spPr>
        <p:txBody>
          <a:bodyPr anchorCtr="1"/>
          <a:lstStyle>
            <a:lvl1pPr marL="0" indent="0" algn="ctr">
              <a:lnSpc>
                <a:spcPct val="100000"/>
              </a:lnSpc>
              <a:buNone/>
              <a:defRPr sz="1400" spc="50"/>
            </a:lvl1pPr>
            <a:lvl2pPr marL="457200" indent="0" algn="ctr">
              <a:lnSpc>
                <a:spcPct val="100000"/>
              </a:lnSpc>
              <a:buNone/>
              <a:defRPr sz="1400" spc="50"/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42768EEB-6028-81C5-5811-593B400B185C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7938208" y="5280760"/>
            <a:ext cx="3124093" cy="462924"/>
          </a:xfrm>
        </p:spPr>
        <p:txBody>
          <a:bodyPr anchorCtr="1"/>
          <a:lstStyle>
            <a:lvl1pPr marL="0" indent="0" algn="ctr">
              <a:lnSpc>
                <a:spcPct val="100000"/>
              </a:lnSpc>
              <a:buNone/>
              <a:defRPr sz="1400" spc="5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5" name="Date Placeholder 6">
            <a:extLst>
              <a:ext uri="{FF2B5EF4-FFF2-40B4-BE49-F238E27FC236}">
                <a16:creationId xmlns:a16="http://schemas.microsoft.com/office/drawing/2014/main" id="{1C5B20F0-30EC-E697-B95D-142EBAE662E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20XX</a:t>
            </a:r>
          </a:p>
        </p:txBody>
      </p:sp>
      <p:sp>
        <p:nvSpPr>
          <p:cNvPr id="16" name="Footer Placeholder 7">
            <a:extLst>
              <a:ext uri="{FF2B5EF4-FFF2-40B4-BE49-F238E27FC236}">
                <a16:creationId xmlns:a16="http://schemas.microsoft.com/office/drawing/2014/main" id="{84F606A3-47A1-E66C-06A1-E86D560EB65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Pitch Deck</a:t>
            </a:r>
          </a:p>
        </p:txBody>
      </p:sp>
      <p:sp>
        <p:nvSpPr>
          <p:cNvPr id="17" name="Slide Number Placeholder 8">
            <a:extLst>
              <a:ext uri="{FF2B5EF4-FFF2-40B4-BE49-F238E27FC236}">
                <a16:creationId xmlns:a16="http://schemas.microsoft.com/office/drawing/2014/main" id="{6ABD9A36-F541-363C-41EB-40D636237C1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EC73AF1-A2CF-4DE7-8AEC-6CECB3973B7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482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Two Content">
    <p:bg>
      <p:bgPr>
        <a:solidFill>
          <a:srgbClr val="FBF4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A92BB-1145-8434-A158-635B4D573EF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933696" y="892180"/>
            <a:ext cx="8421688" cy="1325559"/>
          </a:xfrm>
        </p:spPr>
        <p:txBody>
          <a:bodyPr/>
          <a:lstStyle>
            <a:lvl1pPr>
              <a:defRPr lang="en-US" sz="2800" spc="15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8AD846-51B6-2B38-9D49-236502531F6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2933696" y="2776932"/>
            <a:ext cx="3924303" cy="823910"/>
          </a:xfrm>
        </p:spPr>
        <p:txBody>
          <a:bodyPr anchor="b">
            <a:noAutofit/>
          </a:bodyPr>
          <a:lstStyle>
            <a:lvl1pPr marL="0" indent="0">
              <a:buNone/>
              <a:defRPr lang="en-US" sz="2000" spc="150"/>
            </a:lvl1pPr>
          </a:lstStyle>
          <a:p>
            <a:pPr lvl="0"/>
            <a:r>
              <a:rPr lang="en-US"/>
              <a:t>CLICK TO EDIT MASTER TEXT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A0EE24-C6D1-496F-7970-DB03C4CF124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2933696" y="3834609"/>
            <a:ext cx="3924303" cy="1997863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400" spc="50"/>
            </a:lvl1pPr>
            <a:lvl2pPr marL="457200" indent="0">
              <a:lnSpc>
                <a:spcPct val="100000"/>
              </a:lnSpc>
              <a:buNone/>
              <a:defRPr sz="1400" spc="50"/>
            </a:lvl2pPr>
            <a:lvl3pPr marL="914400" indent="0">
              <a:lnSpc>
                <a:spcPct val="100000"/>
              </a:lnSpc>
              <a:buNone/>
              <a:defRPr sz="1400" spc="50"/>
            </a:lvl3pPr>
            <a:lvl4pPr marL="1371600" indent="0">
              <a:lnSpc>
                <a:spcPct val="100000"/>
              </a:lnSpc>
              <a:buNone/>
              <a:defRPr sz="1400" spc="50"/>
            </a:lvl4pPr>
            <a:lvl5pPr marL="1828800" indent="0">
              <a:lnSpc>
                <a:spcPct val="100000"/>
              </a:lnSpc>
              <a:buNone/>
              <a:defRPr sz="1400" spc="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0F723B-05DB-9AF7-1A24-99137723EF92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7410169" y="2776932"/>
            <a:ext cx="3943624" cy="823910"/>
          </a:xfrm>
        </p:spPr>
        <p:txBody>
          <a:bodyPr anchor="b">
            <a:noAutofit/>
          </a:bodyPr>
          <a:lstStyle>
            <a:lvl1pPr marL="0" indent="0">
              <a:buNone/>
              <a:defRPr lang="en-US" sz="2000" spc="150"/>
            </a:lvl1pPr>
          </a:lstStyle>
          <a:p>
            <a:pPr lvl="0"/>
            <a:r>
              <a:rPr lang="en-US"/>
              <a:t>CLICK TO EDIT MASTER TEXT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529AEF-A69D-557F-E0D0-9E05457F03EF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7410169" y="3834609"/>
            <a:ext cx="3943624" cy="1997863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400" spc="50"/>
            </a:lvl1pPr>
            <a:lvl2pPr marL="457200" indent="0">
              <a:lnSpc>
                <a:spcPct val="100000"/>
              </a:lnSpc>
              <a:buNone/>
              <a:defRPr sz="1400" spc="50"/>
            </a:lvl2pPr>
            <a:lvl3pPr marL="914400" indent="0">
              <a:lnSpc>
                <a:spcPct val="100000"/>
              </a:lnSpc>
              <a:buNone/>
              <a:defRPr sz="1400" spc="50"/>
            </a:lvl3pPr>
            <a:lvl4pPr marL="1371600" indent="0">
              <a:lnSpc>
                <a:spcPct val="100000"/>
              </a:lnSpc>
              <a:buNone/>
              <a:defRPr sz="1400" spc="50"/>
            </a:lvl4pPr>
            <a:lvl5pPr marL="1828800" indent="0">
              <a:lnSpc>
                <a:spcPct val="100000"/>
              </a:lnSpc>
              <a:buNone/>
              <a:defRPr sz="1400" spc="5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4A3755-5814-D96F-BE92-C8EE32D50B6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BABBA6-ADBC-4AD5-2953-7838B350440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Pitch Deck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19587EA-1438-254D-DBB8-4F6E9671F1E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A876463-40D7-465A-B61D-EB1A6E31CAA2}" type="slidenum">
              <a:t>‹#›</a:t>
            </a:fld>
            <a:endParaRPr lang="en-US"/>
          </a:p>
        </p:txBody>
      </p:sp>
      <p:pic>
        <p:nvPicPr>
          <p:cNvPr id="10" name="Graphic 10">
            <a:extLst>
              <a:ext uri="{FF2B5EF4-FFF2-40B4-BE49-F238E27FC236}">
                <a16:creationId xmlns:a16="http://schemas.microsoft.com/office/drawing/2014/main" id="{B007D382-0528-56EC-D5E8-51EF18AE9F3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l="39434" t="20278" b="22673"/>
          <a:stretch>
            <a:fillRect/>
          </a:stretch>
        </p:blipFill>
        <p:spPr>
          <a:xfrm>
            <a:off x="25786" y="0"/>
            <a:ext cx="4368033" cy="3912397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4008896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3">
            <a:extLst>
              <a:ext uri="{FF2B5EF4-FFF2-40B4-BE49-F238E27FC236}">
                <a16:creationId xmlns:a16="http://schemas.microsoft.com/office/drawing/2014/main" id="{8A871AED-93A5-8E49-57E1-351C054C23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t="18301" r="41825" b="23071"/>
          <a:stretch>
            <a:fillRect/>
          </a:stretch>
        </p:blipFill>
        <p:spPr>
          <a:xfrm flipH="1">
            <a:off x="0" y="0"/>
            <a:ext cx="5441887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F697DB18-8C22-9803-8D5F-44701A2F938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920173" y="1152774"/>
            <a:ext cx="5431974" cy="846304"/>
          </a:xfrm>
        </p:spPr>
        <p:txBody>
          <a:bodyPr anchor="t"/>
          <a:lstStyle>
            <a:lvl1pPr>
              <a:defRPr lang="en-US" sz="2800" spc="15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Text Placeholder 15">
            <a:extLst>
              <a:ext uri="{FF2B5EF4-FFF2-40B4-BE49-F238E27FC236}">
                <a16:creationId xmlns:a16="http://schemas.microsoft.com/office/drawing/2014/main" id="{B691BCB6-0432-CC15-88AD-80E2997979D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2257" y="2469510"/>
            <a:ext cx="5433200" cy="365129"/>
          </a:xfrm>
        </p:spPr>
        <p:txBody>
          <a:bodyPr/>
          <a:lstStyle>
            <a:lvl1pPr marL="0" indent="0">
              <a:buNone/>
              <a:defRPr lang="en-US" sz="2000" cap="all" spc="150"/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5" name="Text Placeholder 18">
            <a:extLst>
              <a:ext uri="{FF2B5EF4-FFF2-40B4-BE49-F238E27FC236}">
                <a16:creationId xmlns:a16="http://schemas.microsoft.com/office/drawing/2014/main" id="{DCF9133F-864A-1675-4A16-FDC70D64F20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1828" y="2798941"/>
            <a:ext cx="5431974" cy="557948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14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6" name="Text Placeholder 15">
            <a:extLst>
              <a:ext uri="{FF2B5EF4-FFF2-40B4-BE49-F238E27FC236}">
                <a16:creationId xmlns:a16="http://schemas.microsoft.com/office/drawing/2014/main" id="{5C7BABA0-5854-C1A7-08FE-F0F36434F70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2257" y="3569314"/>
            <a:ext cx="5433200" cy="365129"/>
          </a:xfrm>
        </p:spPr>
        <p:txBody>
          <a:bodyPr/>
          <a:lstStyle>
            <a:lvl1pPr marL="0" indent="0">
              <a:buNone/>
              <a:defRPr lang="en-US" sz="2000" cap="all" spc="150"/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7" name="Text Placeholder 18">
            <a:extLst>
              <a:ext uri="{FF2B5EF4-FFF2-40B4-BE49-F238E27FC236}">
                <a16:creationId xmlns:a16="http://schemas.microsoft.com/office/drawing/2014/main" id="{2750E401-1F93-BF29-C2BB-5BDD9149677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1828" y="3898736"/>
            <a:ext cx="5431974" cy="557948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14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61A5F971-9332-FE2B-7E38-694161715F0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2257" y="4669109"/>
            <a:ext cx="5433200" cy="365129"/>
          </a:xfrm>
        </p:spPr>
        <p:txBody>
          <a:bodyPr/>
          <a:lstStyle>
            <a:lvl1pPr marL="0" indent="0">
              <a:buNone/>
              <a:defRPr lang="en-US" sz="2000" cap="all" spc="150"/>
            </a:lvl1pPr>
          </a:lstStyle>
          <a:p>
            <a:pPr lvl="0"/>
            <a:r>
              <a:rPr lang="en-US"/>
              <a:t>CLICK TO ADD SUBTITLE</a:t>
            </a:r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C1788C6A-7FF9-B7F7-1E10-9A01051DF99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1828" y="4998531"/>
            <a:ext cx="5431974" cy="557948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lang="en-US" sz="1400"/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0" name="Date Placeholder 6">
            <a:extLst>
              <a:ext uri="{FF2B5EF4-FFF2-40B4-BE49-F238E27FC236}">
                <a16:creationId xmlns:a16="http://schemas.microsoft.com/office/drawing/2014/main" id="{F3B01881-7577-6B0F-3FB8-55BA6F401FC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20XX</a:t>
            </a:r>
          </a:p>
        </p:txBody>
      </p:sp>
      <p:sp>
        <p:nvSpPr>
          <p:cNvPr id="11" name="Footer Placeholder 7">
            <a:extLst>
              <a:ext uri="{FF2B5EF4-FFF2-40B4-BE49-F238E27FC236}">
                <a16:creationId xmlns:a16="http://schemas.microsoft.com/office/drawing/2014/main" id="{DD8D342B-BF02-77F5-218B-4649CF34C3D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Pitch Deck</a:t>
            </a:r>
          </a:p>
        </p:txBody>
      </p:sp>
      <p:sp>
        <p:nvSpPr>
          <p:cNvPr id="12" name="Slide Number Placeholder 8">
            <a:extLst>
              <a:ext uri="{FF2B5EF4-FFF2-40B4-BE49-F238E27FC236}">
                <a16:creationId xmlns:a16="http://schemas.microsoft.com/office/drawing/2014/main" id="{B41FA64C-BD78-6823-042B-AFD651DFC99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5DB23CA-77C7-49D0-8D5C-4CAF7922ACB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1951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melin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5801E58D-AC30-1C03-5155-4D453A7E2DA3}"/>
              </a:ext>
            </a:extLst>
          </p:cNvPr>
          <p:cNvSpPr/>
          <p:nvPr/>
        </p:nvSpPr>
        <p:spPr>
          <a:xfrm>
            <a:off x="0" y="3057680"/>
            <a:ext cx="12191996" cy="2010189"/>
          </a:xfrm>
          <a:prstGeom prst="rect">
            <a:avLst/>
          </a:prstGeom>
          <a:solidFill>
            <a:srgbClr val="FBF4E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404040"/>
              </a:solidFill>
              <a:uFillTx/>
              <a:latin typeface="Tenorite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0981781-64D3-DC1E-092E-3332D99B0F9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2800" spc="15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Text Placeholder 10">
            <a:extLst>
              <a:ext uri="{FF2B5EF4-FFF2-40B4-BE49-F238E27FC236}">
                <a16:creationId xmlns:a16="http://schemas.microsoft.com/office/drawing/2014/main" id="{86A46E3E-33E8-7575-4FE0-682909686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14400" y="3354714"/>
            <a:ext cx="731520" cy="457200"/>
          </a:xfrm>
        </p:spPr>
        <p:txBody>
          <a:bodyPr anchor="ctr"/>
          <a:lstStyle>
            <a:lvl1pPr marL="0" indent="0">
              <a:buNone/>
              <a:defRPr lang="en-US" sz="1400" b="1"/>
            </a:lvl1pPr>
          </a:lstStyle>
          <a:p>
            <a:pPr lvl="0"/>
            <a:r>
              <a:rPr lang="en-US"/>
              <a:t>Year</a:t>
            </a:r>
          </a:p>
        </p:txBody>
      </p:sp>
      <p:sp>
        <p:nvSpPr>
          <p:cNvPr id="5" name="Text Placeholder 10">
            <a:extLst>
              <a:ext uri="{FF2B5EF4-FFF2-40B4-BE49-F238E27FC236}">
                <a16:creationId xmlns:a16="http://schemas.microsoft.com/office/drawing/2014/main" id="{5F92E19B-5AE3-2EFE-9A07-02C50F8324E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965960" y="3502151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6" name="Text Placeholder 10">
            <a:extLst>
              <a:ext uri="{FF2B5EF4-FFF2-40B4-BE49-F238E27FC236}">
                <a16:creationId xmlns:a16="http://schemas.microsoft.com/office/drawing/2014/main" id="{F1A64422-8370-F284-A83A-65A16089BC0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2753880" y="3502151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4A634123-A483-A580-A560-EDA971B9456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541800" y="3502151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BB253A29-E1A9-A89A-F346-74AE2110C32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29720" y="3502151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6407DE0B-33E9-891A-37C2-E3236447FC5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14400" y="4292467"/>
            <a:ext cx="731520" cy="457200"/>
          </a:xfrm>
        </p:spPr>
        <p:txBody>
          <a:bodyPr anchor="ctr"/>
          <a:lstStyle>
            <a:lvl1pPr marL="0" indent="0">
              <a:buNone/>
              <a:defRPr lang="en-US" sz="1400" b="1"/>
            </a:lvl1pPr>
          </a:lstStyle>
          <a:p>
            <a:pPr lvl="0"/>
            <a:r>
              <a:rPr lang="en-US"/>
              <a:t>Year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0942B758-5414-58FC-45DE-CA6474F51B6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117640" y="3502151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DFFA493-FCF0-CE47-9249-0F22E687890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05560" y="3502151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BF039AC1-E5D7-0465-F8DB-69525D95D59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693481" y="3502151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F772234D-2830-8299-7B91-FC4663AC3E6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057241" y="3502151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FF810439-07FA-4DDE-FFDF-DE78FDDB863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481401" y="3502151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4F513E5F-FF97-F537-AA93-5862C6FD208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269321" y="3502151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2B07C02B-3743-697D-4D53-A156829776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845161" y="3502151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83C8C889-AE01-AD0A-B4B2-0EE66605A81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0633082" y="3502151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C5AB575D-693E-5899-856D-68B57B03B92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969919" y="4425696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9CA06E8D-14C9-42B0-D098-73BFA9DD6A0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2757601" y="4425696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CADA2AA4-4CF5-6A2A-2C14-B1F1C1AEE70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545293" y="4425696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E0664AD9-AC00-720F-2C1F-7A66FE5DB16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32975" y="4425696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06C3DD30-31A8-B873-1E7B-56C42EE1A9E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120667" y="4425696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23" name="Text Placeholder 10">
            <a:extLst>
              <a:ext uri="{FF2B5EF4-FFF2-40B4-BE49-F238E27FC236}">
                <a16:creationId xmlns:a16="http://schemas.microsoft.com/office/drawing/2014/main" id="{C2D8AB5A-7025-3CD9-23E4-A4AA8F1F0B2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08349" y="4425696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24" name="Text Placeholder 10">
            <a:extLst>
              <a:ext uri="{FF2B5EF4-FFF2-40B4-BE49-F238E27FC236}">
                <a16:creationId xmlns:a16="http://schemas.microsoft.com/office/drawing/2014/main" id="{A3764528-A08B-3D15-3DD5-95502D5CE26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696041" y="4425696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EAE3F73A-ECA9-725C-FD15-098A65BF26A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059097" y="4425696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B23C9525-BE57-3B1D-54C9-24062189CBA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483723" y="4425696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1D25B714-5B63-525B-10FA-4B22FF5DF91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271415" y="4425696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CB28BB73-61F5-08F0-0A32-57BDAC3F98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846789" y="4425696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29" name="Text Placeholder 10">
            <a:extLst>
              <a:ext uri="{FF2B5EF4-FFF2-40B4-BE49-F238E27FC236}">
                <a16:creationId xmlns:a16="http://schemas.microsoft.com/office/drawing/2014/main" id="{55895B6A-924D-F9E2-F3D9-CB25051261C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0634472" y="4425696"/>
            <a:ext cx="640080" cy="201771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/>
            </a:lvl1pPr>
          </a:lstStyle>
          <a:p>
            <a:pPr lvl="0"/>
            <a:r>
              <a:rPr lang="en-US"/>
              <a:t>MM</a:t>
            </a:r>
          </a:p>
        </p:txBody>
      </p:sp>
      <p:sp>
        <p:nvSpPr>
          <p:cNvPr id="30" name="Rectangle 31">
            <a:extLst>
              <a:ext uri="{FF2B5EF4-FFF2-40B4-BE49-F238E27FC236}">
                <a16:creationId xmlns:a16="http://schemas.microsoft.com/office/drawing/2014/main" id="{A055A74C-83A2-B761-A7DC-E54DC913ECDD}"/>
              </a:ext>
            </a:extLst>
          </p:cNvPr>
          <p:cNvSpPr/>
          <p:nvPr/>
        </p:nvSpPr>
        <p:spPr>
          <a:xfrm>
            <a:off x="929643" y="4034780"/>
            <a:ext cx="10332720" cy="45720"/>
          </a:xfrm>
          <a:prstGeom prst="rect">
            <a:avLst/>
          </a:prstGeom>
          <a:solidFill>
            <a:srgbClr val="E3B18D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404040"/>
              </a:solidFill>
              <a:uFillTx/>
              <a:latin typeface="Tenorite"/>
            </a:endParaRPr>
          </a:p>
        </p:txBody>
      </p:sp>
      <p:sp>
        <p:nvSpPr>
          <p:cNvPr id="31" name="Date Placeholder 2">
            <a:extLst>
              <a:ext uri="{FF2B5EF4-FFF2-40B4-BE49-F238E27FC236}">
                <a16:creationId xmlns:a16="http://schemas.microsoft.com/office/drawing/2014/main" id="{9FBC394F-A91E-4956-3175-18B9D845055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20XX</a:t>
            </a:r>
          </a:p>
        </p:txBody>
      </p:sp>
      <p:sp>
        <p:nvSpPr>
          <p:cNvPr id="32" name="Footer Placeholder 3">
            <a:extLst>
              <a:ext uri="{FF2B5EF4-FFF2-40B4-BE49-F238E27FC236}">
                <a16:creationId xmlns:a16="http://schemas.microsoft.com/office/drawing/2014/main" id="{93771ECA-29B2-D809-D402-D2C9F0720DE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Pitch Deck</a:t>
            </a:r>
          </a:p>
        </p:txBody>
      </p:sp>
      <p:sp>
        <p:nvSpPr>
          <p:cNvPr id="33" name="Slide Number Placeholder 4">
            <a:extLst>
              <a:ext uri="{FF2B5EF4-FFF2-40B4-BE49-F238E27FC236}">
                <a16:creationId xmlns:a16="http://schemas.microsoft.com/office/drawing/2014/main" id="{2843AB55-EFF8-99AD-8435-73545313D6A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A67539F-5AF1-4630-B751-D4A65F28BB0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1120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rt Ar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D7D1E-D40F-884A-A28E-404CC8649F5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 anchorCtr="1"/>
          <a:lstStyle>
            <a:lvl1pPr algn="ctr">
              <a:defRPr lang="en-US" sz="2800" spc="15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96BDAD-D001-7E99-C4C2-F66FD116BC0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EA085A-9DFA-9ADA-B18F-89B0D225403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Pitch Deck</a:t>
            </a:r>
          </a:p>
        </p:txBody>
      </p:sp>
      <p:cxnSp>
        <p:nvCxnSpPr>
          <p:cNvPr id="5" name="Straight Connector 9">
            <a:extLst>
              <a:ext uri="{FF2B5EF4-FFF2-40B4-BE49-F238E27FC236}">
                <a16:creationId xmlns:a16="http://schemas.microsoft.com/office/drawing/2014/main" id="{C3BC9F07-02AA-6CD1-6BA3-CB35F6B30AED}"/>
              </a:ext>
            </a:extLst>
          </p:cNvPr>
          <p:cNvCxnSpPr/>
          <p:nvPr/>
        </p:nvCxnSpPr>
        <p:spPr>
          <a:xfrm flipV="1">
            <a:off x="0" y="0"/>
            <a:ext cx="2590796" cy="761996"/>
          </a:xfrm>
          <a:prstGeom prst="straightConnector1">
            <a:avLst/>
          </a:prstGeom>
          <a:noFill/>
          <a:ln w="6345" cap="flat">
            <a:solidFill>
              <a:srgbClr val="E3B18D"/>
            </a:solidFill>
            <a:prstDash val="solid"/>
            <a:miter/>
          </a:ln>
        </p:spPr>
      </p:cxnSp>
      <p:cxnSp>
        <p:nvCxnSpPr>
          <p:cNvPr id="6" name="Straight Connector 11">
            <a:extLst>
              <a:ext uri="{FF2B5EF4-FFF2-40B4-BE49-F238E27FC236}">
                <a16:creationId xmlns:a16="http://schemas.microsoft.com/office/drawing/2014/main" id="{3EB43E40-5AC6-CBC6-9A42-DB522979B887}"/>
              </a:ext>
            </a:extLst>
          </p:cNvPr>
          <p:cNvCxnSpPr/>
          <p:nvPr/>
        </p:nvCxnSpPr>
        <p:spPr>
          <a:xfrm flipH="1">
            <a:off x="0" y="0"/>
            <a:ext cx="704846" cy="1027904"/>
          </a:xfrm>
          <a:prstGeom prst="straightConnector1">
            <a:avLst/>
          </a:prstGeom>
          <a:noFill/>
          <a:ln w="6345" cap="flat">
            <a:solidFill>
              <a:srgbClr val="E3B18D"/>
            </a:solidFill>
            <a:prstDash val="solid"/>
            <a:miter/>
          </a:ln>
        </p:spPr>
      </p:cxn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E218EE44-F90D-292E-B723-A756F2EC636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A1DA31B-21A7-484A-BD27-89CEF4F03C17}" type="slidenum"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744434-C350-E76C-A17E-EA72D43F833E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838203" y="2136779"/>
            <a:ext cx="10515600" cy="369728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8876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am Slide 4 Peopl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4158D-BCB1-826A-A2D3-A8F21B9789D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885154" y="892180"/>
            <a:ext cx="8421688" cy="1325559"/>
          </a:xfrm>
        </p:spPr>
        <p:txBody>
          <a:bodyPr anchorCtr="1"/>
          <a:lstStyle>
            <a:lvl1pPr algn="ctr">
              <a:defRPr lang="en-US" sz="2800" spc="15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10">
            <a:extLst>
              <a:ext uri="{FF2B5EF4-FFF2-40B4-BE49-F238E27FC236}">
                <a16:creationId xmlns:a16="http://schemas.microsoft.com/office/drawing/2014/main" id="{32DC8E62-A7A1-8CE1-9470-332A6562DD25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1487180" y="2886074"/>
            <a:ext cx="1845515" cy="1845515"/>
          </a:xfrm>
          <a:solidFill>
            <a:srgbClr val="F2F2F2"/>
          </a:solidFill>
        </p:spPr>
        <p:txBody>
          <a:bodyPr/>
          <a:lstStyle>
            <a:lvl1pPr marL="0" indent="0">
              <a:lnSpc>
                <a:spcPct val="100000"/>
              </a:lnSpc>
              <a:buNone/>
              <a:defRPr sz="14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AC1D0DE0-6433-4CC1-07AF-C42436CAABA0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3836913" y="2886074"/>
            <a:ext cx="1845515" cy="1845515"/>
          </a:xfrm>
          <a:solidFill>
            <a:srgbClr val="F2F2F2"/>
          </a:solidFill>
        </p:spPr>
        <p:txBody>
          <a:bodyPr/>
          <a:lstStyle>
            <a:lvl1pPr marL="0" indent="0">
              <a:lnSpc>
                <a:spcPct val="100000"/>
              </a:lnSpc>
              <a:buNone/>
              <a:defRPr sz="14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5" name="Picture Placeholder 10">
            <a:extLst>
              <a:ext uri="{FF2B5EF4-FFF2-40B4-BE49-F238E27FC236}">
                <a16:creationId xmlns:a16="http://schemas.microsoft.com/office/drawing/2014/main" id="{2824650C-7A38-0398-1392-DBCBBCA91BCC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6327574" y="2886074"/>
            <a:ext cx="1845515" cy="1845515"/>
          </a:xfrm>
          <a:solidFill>
            <a:srgbClr val="F2F2F2"/>
          </a:solidFill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FCBF681B-E994-1155-70AE-6F38ACACBD8E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8747461" y="2886074"/>
            <a:ext cx="1845515" cy="1845515"/>
          </a:xfrm>
          <a:solidFill>
            <a:srgbClr val="F2F2F2"/>
          </a:solidFill>
        </p:spPr>
        <p:txBody>
          <a:bodyPr/>
          <a:lstStyle>
            <a:lvl1pPr marL="0" indent="0">
              <a:lnSpc>
                <a:spcPct val="100000"/>
              </a:lnSpc>
              <a:buNone/>
              <a:defRPr sz="14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28E2D712-3149-701F-B09E-37A7459B25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343244" y="5084521"/>
            <a:ext cx="2123739" cy="343064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 lang="en-US" sz="14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462F9FA-069E-AAED-84DF-A2C6B013499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692978" y="5099206"/>
            <a:ext cx="2135754" cy="343064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 lang="en-US" sz="14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B70CAB5-3863-FDB3-FEC8-555103B23C5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183648" y="5099206"/>
            <a:ext cx="2123739" cy="343064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 lang="en-US" sz="14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1E225260-4C00-3345-F0BE-F989CA3F79E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603525" y="5084521"/>
            <a:ext cx="2123739" cy="343064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 lang="en-US" sz="14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D7C32F02-DF92-CE14-EF97-E2FB38793E8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7180" y="5464116"/>
            <a:ext cx="1845515" cy="343064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735E967A-D5B1-71AF-7409-7B5382A2120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36913" y="5478792"/>
            <a:ext cx="1855948" cy="343064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C5CE473B-331D-022E-A159-C14CEE88AE7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327574" y="5478792"/>
            <a:ext cx="1845515" cy="343064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BEBA89C9-542D-A603-567F-E9256E6BAFF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747461" y="5464116"/>
            <a:ext cx="1845506" cy="343064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5" name="Date Placeholder 6">
            <a:extLst>
              <a:ext uri="{FF2B5EF4-FFF2-40B4-BE49-F238E27FC236}">
                <a16:creationId xmlns:a16="http://schemas.microsoft.com/office/drawing/2014/main" id="{115750A4-3BD3-E0F8-8128-187F6A400E4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20XX</a:t>
            </a:r>
          </a:p>
        </p:txBody>
      </p:sp>
      <p:sp>
        <p:nvSpPr>
          <p:cNvPr id="16" name="Footer Placeholder 7">
            <a:extLst>
              <a:ext uri="{FF2B5EF4-FFF2-40B4-BE49-F238E27FC236}">
                <a16:creationId xmlns:a16="http://schemas.microsoft.com/office/drawing/2014/main" id="{FAF4BA96-F18E-2A3E-00C0-7817C09D0F2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Pitch Deck</a:t>
            </a:r>
          </a:p>
        </p:txBody>
      </p:sp>
      <p:sp>
        <p:nvSpPr>
          <p:cNvPr id="17" name="Slide Number Placeholder 8">
            <a:extLst>
              <a:ext uri="{FF2B5EF4-FFF2-40B4-BE49-F238E27FC236}">
                <a16:creationId xmlns:a16="http://schemas.microsoft.com/office/drawing/2014/main" id="{6581CDB6-0790-593A-8A51-FAA61A41D9A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330F383-E7ED-4215-B201-4E9D8F85F67D}" type="slidenum">
              <a:t>‹#›</a:t>
            </a:fld>
            <a:endParaRPr lang="en-US"/>
          </a:p>
        </p:txBody>
      </p:sp>
      <p:cxnSp>
        <p:nvCxnSpPr>
          <p:cNvPr id="18" name="Straight Connector 9">
            <a:extLst>
              <a:ext uri="{FF2B5EF4-FFF2-40B4-BE49-F238E27FC236}">
                <a16:creationId xmlns:a16="http://schemas.microsoft.com/office/drawing/2014/main" id="{F7B3D86A-4AE7-BECB-9C9B-00AD2C1E13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 flipH="1" flipV="1">
            <a:off x="7334246" y="0"/>
            <a:ext cx="4857750" cy="761996"/>
          </a:xfrm>
          <a:prstGeom prst="straightConnector1">
            <a:avLst/>
          </a:prstGeom>
          <a:noFill/>
          <a:ln w="6345" cap="flat">
            <a:solidFill>
              <a:srgbClr val="C6BFAA"/>
            </a:solidFill>
            <a:prstDash val="solid"/>
            <a:miter/>
          </a:ln>
        </p:spPr>
      </p:cxnSp>
      <p:cxnSp>
        <p:nvCxnSpPr>
          <p:cNvPr id="19" name="Straight Connector 14">
            <a:extLst>
              <a:ext uri="{FF2B5EF4-FFF2-40B4-BE49-F238E27FC236}">
                <a16:creationId xmlns:a16="http://schemas.microsoft.com/office/drawing/2014/main" id="{426332D2-186D-2CF1-079D-26DC20CB86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11487150" y="0"/>
            <a:ext cx="704846" cy="1724028"/>
          </a:xfrm>
          <a:prstGeom prst="straightConnector1">
            <a:avLst/>
          </a:prstGeom>
          <a:noFill/>
          <a:ln w="6345" cap="flat">
            <a:solidFill>
              <a:srgbClr val="C6BFAA"/>
            </a:solidFill>
            <a:prstDash val="solid"/>
            <a:miter/>
          </a:ln>
        </p:spPr>
      </p:cxnSp>
    </p:spTree>
    <p:extLst>
      <p:ext uri="{BB962C8B-B14F-4D97-AF65-F5344CB8AC3E}">
        <p14:creationId xmlns:p14="http://schemas.microsoft.com/office/powerpoint/2010/main" val="29972443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am Slide 8 People">
    <p:bg>
      <p:bgPr>
        <a:solidFill>
          <a:srgbClr val="F7F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A2474-7F7D-6352-28A7-C272B59A4ED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885154" y="892180"/>
            <a:ext cx="8421688" cy="1325559"/>
          </a:xfrm>
        </p:spPr>
        <p:txBody>
          <a:bodyPr anchorCtr="1"/>
          <a:lstStyle>
            <a:lvl1pPr algn="ctr">
              <a:defRPr lang="en-US" sz="2800" spc="15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10">
            <a:extLst>
              <a:ext uri="{FF2B5EF4-FFF2-40B4-BE49-F238E27FC236}">
                <a16:creationId xmlns:a16="http://schemas.microsoft.com/office/drawing/2014/main" id="{0C66C394-BE79-93A6-8159-2E82E9F0D37D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1877171" y="2428874"/>
            <a:ext cx="1066803" cy="1066803"/>
          </a:xfrm>
          <a:solidFill>
            <a:srgbClr val="FFFFFF"/>
          </a:solidFill>
        </p:spPr>
        <p:txBody>
          <a:bodyPr/>
          <a:lstStyle>
            <a:lvl1pPr marL="0" indent="0">
              <a:lnSpc>
                <a:spcPct val="100000"/>
              </a:lnSpc>
              <a:buNone/>
              <a:defRPr sz="9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0E7D918F-C57A-FAFA-60CF-449F2558D731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4226274" y="2428874"/>
            <a:ext cx="1066803" cy="1066803"/>
          </a:xfrm>
          <a:solidFill>
            <a:srgbClr val="FFFFFF"/>
          </a:solidFill>
        </p:spPr>
        <p:txBody>
          <a:bodyPr/>
          <a:lstStyle>
            <a:lvl1pPr marL="0" indent="0">
              <a:lnSpc>
                <a:spcPct val="100000"/>
              </a:lnSpc>
              <a:buNone/>
              <a:defRPr sz="9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5" name="Picture Placeholder 10">
            <a:extLst>
              <a:ext uri="{FF2B5EF4-FFF2-40B4-BE49-F238E27FC236}">
                <a16:creationId xmlns:a16="http://schemas.microsoft.com/office/drawing/2014/main" id="{85F8274B-49EA-9D19-3DB9-B81331C1ACFA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6716935" y="2428874"/>
            <a:ext cx="1066803" cy="1066803"/>
          </a:xfrm>
          <a:solidFill>
            <a:srgbClr val="FFFFFF"/>
          </a:solidFill>
        </p:spPr>
        <p:txBody>
          <a:bodyPr>
            <a:noAutofit/>
          </a:bodyPr>
          <a:lstStyle>
            <a:lvl1pPr marL="0" indent="0">
              <a:buNone/>
              <a:defRPr sz="9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F9E39F22-164B-0266-F638-82436B7BB97F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9136812" y="2428874"/>
            <a:ext cx="1066803" cy="1066803"/>
          </a:xfrm>
          <a:solidFill>
            <a:srgbClr val="FFFFFF"/>
          </a:solidFill>
        </p:spPr>
        <p:txBody>
          <a:bodyPr/>
          <a:lstStyle>
            <a:lvl1pPr marL="0" indent="0">
              <a:lnSpc>
                <a:spcPct val="100000"/>
              </a:lnSpc>
              <a:buNone/>
              <a:defRPr sz="9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FA347C76-C634-263A-F593-00316696E31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500164" y="3654381"/>
            <a:ext cx="1828800" cy="343064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5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E43FE3E2-DF2D-6FB5-A029-A9561A3A294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390116" y="3782040"/>
            <a:ext cx="2057400" cy="343064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 lang="en-US" sz="9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E058636F-A691-6705-1AD4-4FDC37232D5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49258" y="3669057"/>
            <a:ext cx="1828800" cy="343064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5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DBD2CF1-3217-98BC-FC42-34AB476BCC5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739210" y="3796716"/>
            <a:ext cx="2057400" cy="343064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 lang="en-US" sz="9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4001379-1788-3709-A63D-2A76A9DC2F0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339928" y="3669057"/>
            <a:ext cx="1828800" cy="343064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5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DD352E77-7A6D-8FD7-3C40-D93F3F07C76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217965" y="3796716"/>
            <a:ext cx="2057400" cy="343064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 lang="en-US" sz="9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10F46401-1032-A7E5-3DE0-D3E7763E25F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759805" y="3654381"/>
            <a:ext cx="1828800" cy="343064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5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CF05A61F-B62A-9149-54AD-803F4AB73E8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634432" y="3782040"/>
            <a:ext cx="2057400" cy="343064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 lang="en-US" sz="9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5" name="Picture Placeholder 10">
            <a:extLst>
              <a:ext uri="{FF2B5EF4-FFF2-40B4-BE49-F238E27FC236}">
                <a16:creationId xmlns:a16="http://schemas.microsoft.com/office/drawing/2014/main" id="{76F4BD80-09BB-4E03-EDA7-A1884FED1A9A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1877171" y="4287713"/>
            <a:ext cx="1066803" cy="1066803"/>
          </a:xfrm>
          <a:solidFill>
            <a:srgbClr val="FFFFFF"/>
          </a:solidFill>
        </p:spPr>
        <p:txBody>
          <a:bodyPr/>
          <a:lstStyle>
            <a:lvl1pPr marL="0" indent="0">
              <a:lnSpc>
                <a:spcPct val="100000"/>
              </a:lnSpc>
              <a:buNone/>
              <a:defRPr sz="9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16" name="Picture Placeholder 10">
            <a:extLst>
              <a:ext uri="{FF2B5EF4-FFF2-40B4-BE49-F238E27FC236}">
                <a16:creationId xmlns:a16="http://schemas.microsoft.com/office/drawing/2014/main" id="{686FC8D5-2CAF-2086-9DA0-E188EA910743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4226274" y="4287713"/>
            <a:ext cx="1066803" cy="1066803"/>
          </a:xfrm>
          <a:solidFill>
            <a:srgbClr val="FFFFFF"/>
          </a:solidFill>
        </p:spPr>
        <p:txBody>
          <a:bodyPr/>
          <a:lstStyle>
            <a:lvl1pPr marL="0" indent="0">
              <a:lnSpc>
                <a:spcPct val="100000"/>
              </a:lnSpc>
              <a:buNone/>
              <a:defRPr sz="9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17" name="Picture Placeholder 10">
            <a:extLst>
              <a:ext uri="{FF2B5EF4-FFF2-40B4-BE49-F238E27FC236}">
                <a16:creationId xmlns:a16="http://schemas.microsoft.com/office/drawing/2014/main" id="{A8233A00-47FC-44FE-F3E1-D3F11BD6AD37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6716935" y="4287713"/>
            <a:ext cx="1066803" cy="1066803"/>
          </a:xfrm>
          <a:solidFill>
            <a:srgbClr val="FFFFFF"/>
          </a:solidFill>
        </p:spPr>
        <p:txBody>
          <a:bodyPr/>
          <a:lstStyle>
            <a:lvl1pPr marL="0" indent="0">
              <a:buNone/>
              <a:defRPr sz="9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18" name="Picture Placeholder 10">
            <a:extLst>
              <a:ext uri="{FF2B5EF4-FFF2-40B4-BE49-F238E27FC236}">
                <a16:creationId xmlns:a16="http://schemas.microsoft.com/office/drawing/2014/main" id="{ACF9D28B-8240-9ECF-3FD9-A3151E22349B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9136812" y="4287713"/>
            <a:ext cx="1066803" cy="1066803"/>
          </a:xfrm>
          <a:solidFill>
            <a:srgbClr val="FFFFFF"/>
          </a:solidFill>
        </p:spPr>
        <p:txBody>
          <a:bodyPr/>
          <a:lstStyle>
            <a:lvl1pPr marL="0" indent="0">
              <a:lnSpc>
                <a:spcPct val="100000"/>
              </a:lnSpc>
              <a:buNone/>
              <a:defRPr sz="9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E85D087D-28E6-F55B-9DC0-1822D081310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500164" y="5513210"/>
            <a:ext cx="1828800" cy="343064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5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3ABDA3E1-5E97-645A-B847-A44A5122271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390116" y="5640878"/>
            <a:ext cx="2057400" cy="343064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 lang="en-US" sz="9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873A4BAB-52F0-6B16-C574-C29C5825F65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49258" y="5527895"/>
            <a:ext cx="1828800" cy="343064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5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AE1E9455-9AC9-8820-68C5-314BF468E2A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739210" y="5655554"/>
            <a:ext cx="2057400" cy="343064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 lang="en-US" sz="9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3E518270-EFF9-91F5-A37F-C74FFF8B9B3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339928" y="5527895"/>
            <a:ext cx="1828800" cy="343064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5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E6914211-35FF-7DE6-FEFC-F1E74E21FAC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229880" y="5655554"/>
            <a:ext cx="2057400" cy="343064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 lang="en-US" sz="9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3C4DE8E4-3713-138D-0A34-BCB6285D412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759805" y="5513210"/>
            <a:ext cx="1828800" cy="343064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05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7E165226-3768-ADD7-68ED-8D40C167B1C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634432" y="5640878"/>
            <a:ext cx="2057400" cy="343064"/>
          </a:xfrm>
        </p:spPr>
        <p:txBody>
          <a:bodyPr anchor="ctr" anchorCtr="1">
            <a:noAutofit/>
          </a:bodyPr>
          <a:lstStyle>
            <a:lvl1pPr marL="0" indent="0" algn="ctr">
              <a:buNone/>
              <a:defRPr lang="en-US" sz="9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7" name="Date Placeholder 6">
            <a:extLst>
              <a:ext uri="{FF2B5EF4-FFF2-40B4-BE49-F238E27FC236}">
                <a16:creationId xmlns:a16="http://schemas.microsoft.com/office/drawing/2014/main" id="{DB19F0B0-DBFD-6A54-5829-0826951EF11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20XX</a:t>
            </a:r>
          </a:p>
        </p:txBody>
      </p:sp>
      <p:sp>
        <p:nvSpPr>
          <p:cNvPr id="28" name="Footer Placeholder 7">
            <a:extLst>
              <a:ext uri="{FF2B5EF4-FFF2-40B4-BE49-F238E27FC236}">
                <a16:creationId xmlns:a16="http://schemas.microsoft.com/office/drawing/2014/main" id="{AFBD7067-E7A6-01D2-BECD-8CD02AD5E65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Pitch Deck</a:t>
            </a:r>
          </a:p>
        </p:txBody>
      </p:sp>
      <p:sp>
        <p:nvSpPr>
          <p:cNvPr id="29" name="Slide Number Placeholder 8">
            <a:extLst>
              <a:ext uri="{FF2B5EF4-FFF2-40B4-BE49-F238E27FC236}">
                <a16:creationId xmlns:a16="http://schemas.microsoft.com/office/drawing/2014/main" id="{433F332C-2A88-6F17-FBA1-20E54D97BE2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231D90E-6BD2-414B-B777-AB0AD736E5DC}" type="slidenum">
              <a:t>‹#›</a:t>
            </a:fld>
            <a:endParaRPr lang="en-US"/>
          </a:p>
        </p:txBody>
      </p:sp>
      <p:pic>
        <p:nvPicPr>
          <p:cNvPr id="30" name="Graphic 12">
            <a:extLst>
              <a:ext uri="{FF2B5EF4-FFF2-40B4-BE49-F238E27FC236}">
                <a16:creationId xmlns:a16="http://schemas.microsoft.com/office/drawing/2014/main" id="{BA2AC79F-C9EC-E840-BAFC-6B4EDC28E9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473951"/>
            <a:ext cx="2057400" cy="164782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1" name="Graphic 13">
            <a:extLst>
              <a:ext uri="{FF2B5EF4-FFF2-40B4-BE49-F238E27FC236}">
                <a16:creationId xmlns:a16="http://schemas.microsoft.com/office/drawing/2014/main" id="{18D0BE69-87DC-DE8D-3EAB-D28384046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048996" y="5180889"/>
            <a:ext cx="1143000" cy="914400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1655668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079BE-DE08-83E4-E67D-17EC83CA34A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885154" y="892180"/>
            <a:ext cx="8421688" cy="1325559"/>
          </a:xfrm>
        </p:spPr>
        <p:txBody>
          <a:bodyPr anchorCtr="1"/>
          <a:lstStyle>
            <a:lvl1pPr algn="ctr">
              <a:defRPr lang="en-US" sz="2800" spc="15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10">
            <a:extLst>
              <a:ext uri="{FF2B5EF4-FFF2-40B4-BE49-F238E27FC236}">
                <a16:creationId xmlns:a16="http://schemas.microsoft.com/office/drawing/2014/main" id="{0AF8F4B2-EFCA-0D1D-08F2-CE39926F573C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1075444" y="2370673"/>
            <a:ext cx="1856231" cy="1664208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400"/>
            </a:lvl1pPr>
          </a:lstStyle>
          <a:p>
            <a:pPr lvl="0"/>
            <a:r>
              <a:rPr lang="en-US"/>
              <a:t>Click to add content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2FF8503-3547-50E0-21DF-DBCA4E3835B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38203" y="3788816"/>
            <a:ext cx="2330723" cy="804854"/>
          </a:xfrm>
        </p:spPr>
        <p:txBody>
          <a:bodyPr lIns="0" rIns="0" anchor="b" anchorCtr="1">
            <a:noAutofit/>
          </a:bodyPr>
          <a:lstStyle>
            <a:lvl1pPr marL="0" indent="0" algn="ctr">
              <a:buNone/>
              <a:defRPr lang="en-US" sz="3200" spc="150"/>
            </a:lvl1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C0880E7-0F17-42F0-51B3-E1471C2FB68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38203" y="4464814"/>
            <a:ext cx="2330723" cy="438500"/>
          </a:xfrm>
        </p:spPr>
        <p:txBody>
          <a:bodyPr lIns="0" rIns="0" anchor="b" anchorCtr="1">
            <a:noAutofit/>
          </a:bodyPr>
          <a:lstStyle>
            <a:lvl1pPr marL="0" indent="0" algn="ctr">
              <a:buNone/>
              <a:defRPr lang="en-US" sz="14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342DE8EC-AC06-CC04-ED6A-D9B8E7CBDF9F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838203" y="5120722"/>
            <a:ext cx="2330723" cy="853162"/>
          </a:xfrm>
        </p:spPr>
        <p:txBody>
          <a:bodyPr lIns="0" rIns="0" anchorCtr="1"/>
          <a:lstStyle>
            <a:lvl1pPr marL="0" indent="0" algn="ctr">
              <a:lnSpc>
                <a:spcPct val="100000"/>
              </a:lnSpc>
              <a:buNone/>
              <a:defRPr sz="1400" spc="5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Content Placeholder 10">
            <a:extLst>
              <a:ext uri="{FF2B5EF4-FFF2-40B4-BE49-F238E27FC236}">
                <a16:creationId xmlns:a16="http://schemas.microsoft.com/office/drawing/2014/main" id="{B03D131B-265C-36EF-FF98-DF74A0E12425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3805650" y="2370673"/>
            <a:ext cx="1856231" cy="1664208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400"/>
            </a:lvl1pPr>
          </a:lstStyle>
          <a:p>
            <a:pPr lvl="0"/>
            <a:r>
              <a:rPr lang="en-US"/>
              <a:t>Click to add content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E50C62A8-2B4B-922D-FC06-DFA68F9F0AB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562666" y="3788816"/>
            <a:ext cx="2342208" cy="804854"/>
          </a:xfrm>
        </p:spPr>
        <p:txBody>
          <a:bodyPr lIns="0" rIns="0" anchor="b" anchorCtr="1">
            <a:noAutofit/>
          </a:bodyPr>
          <a:lstStyle>
            <a:lvl1pPr marL="0" indent="0" algn="ctr">
              <a:buNone/>
              <a:defRPr lang="en-US" sz="3200" spc="150"/>
            </a:lvl1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6A999BBF-2380-DE7D-6AD1-9CDCC05D14E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562666" y="4464814"/>
            <a:ext cx="2342208" cy="438500"/>
          </a:xfrm>
        </p:spPr>
        <p:txBody>
          <a:bodyPr lIns="0" rIns="0" anchor="b">
            <a:noAutofit/>
          </a:bodyPr>
          <a:lstStyle>
            <a:lvl1pPr marL="0" indent="0">
              <a:buNone/>
              <a:defRPr lang="en-US" sz="14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86907000-78D9-76E3-1857-F6FDE8B0E177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3562666" y="5120722"/>
            <a:ext cx="2342208" cy="853162"/>
          </a:xfrm>
        </p:spPr>
        <p:txBody>
          <a:bodyPr lIns="0" rIns="0" anchorCtr="1"/>
          <a:lstStyle>
            <a:lvl1pPr marL="0" indent="0" algn="ctr">
              <a:lnSpc>
                <a:spcPct val="100000"/>
              </a:lnSpc>
              <a:buNone/>
              <a:defRPr sz="1400" spc="5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EA6A4899-F0C7-958C-06F1-2C04F37E031D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6530114" y="2370673"/>
            <a:ext cx="1856231" cy="1664208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400"/>
            </a:lvl1pPr>
          </a:lstStyle>
          <a:p>
            <a:pPr lvl="0"/>
            <a:r>
              <a:rPr lang="en-US"/>
              <a:t>Click to add content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32D0EED1-360F-6E4A-0263-2E463FF6DB2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298606" y="3788816"/>
            <a:ext cx="2330723" cy="804854"/>
          </a:xfrm>
        </p:spPr>
        <p:txBody>
          <a:bodyPr lIns="0" rIns="0" anchor="b" anchorCtr="1">
            <a:noAutofit/>
          </a:bodyPr>
          <a:lstStyle>
            <a:lvl1pPr marL="0" indent="0" algn="ctr">
              <a:buNone/>
              <a:defRPr lang="en-US" sz="3200" spc="150"/>
            </a:lvl1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5166B489-8E77-6D33-56D3-486536363FF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298606" y="4464814"/>
            <a:ext cx="2330723" cy="438500"/>
          </a:xfrm>
        </p:spPr>
        <p:txBody>
          <a:bodyPr lIns="0" rIns="0" anchor="b" anchorCtr="1">
            <a:noAutofit/>
          </a:bodyPr>
          <a:lstStyle>
            <a:lvl1pPr marL="0" indent="0" algn="ctr">
              <a:buNone/>
              <a:defRPr lang="en-US" sz="14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D818E22F-06E9-10AA-347E-EEAF6A0D8DAB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6298606" y="5120722"/>
            <a:ext cx="2330723" cy="853162"/>
          </a:xfrm>
        </p:spPr>
        <p:txBody>
          <a:bodyPr lIns="0" rIns="0" anchorCtr="1"/>
          <a:lstStyle>
            <a:lvl1pPr marL="0" indent="0" algn="ctr">
              <a:lnSpc>
                <a:spcPct val="100000"/>
              </a:lnSpc>
              <a:buNone/>
              <a:defRPr sz="1400" spc="5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5" name="Content Placeholder 10">
            <a:extLst>
              <a:ext uri="{FF2B5EF4-FFF2-40B4-BE49-F238E27FC236}">
                <a16:creationId xmlns:a16="http://schemas.microsoft.com/office/drawing/2014/main" id="{2B5677B1-F920-548C-5982-310A6022FDCD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9260320" y="2370673"/>
            <a:ext cx="1856231" cy="1664208"/>
          </a:xfrm>
        </p:spPr>
        <p:txBody>
          <a:bodyPr anchorCtr="1">
            <a:noAutofit/>
          </a:bodyPr>
          <a:lstStyle>
            <a:lvl1pPr marL="0" indent="0" algn="ctr">
              <a:buNone/>
              <a:defRPr lang="en-US" sz="1400"/>
            </a:lvl1pPr>
          </a:lstStyle>
          <a:p>
            <a:pPr lvl="0"/>
            <a:r>
              <a:rPr lang="en-US"/>
              <a:t>Click to add content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3D8A7AA2-F08A-78D5-1193-44E9F8CF264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023070" y="3788459"/>
            <a:ext cx="2330723" cy="804854"/>
          </a:xfrm>
        </p:spPr>
        <p:txBody>
          <a:bodyPr lIns="0" rIns="0" anchor="b" anchorCtr="1">
            <a:noAutofit/>
          </a:bodyPr>
          <a:lstStyle>
            <a:lvl1pPr marL="0" indent="0" algn="ctr">
              <a:buNone/>
              <a:defRPr lang="en-US" sz="3200" spc="150"/>
            </a:lvl1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6E576E3-4230-02C2-506F-A5A2C05146D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023070" y="4464457"/>
            <a:ext cx="2330723" cy="438500"/>
          </a:xfrm>
        </p:spPr>
        <p:txBody>
          <a:bodyPr lIns="0" rIns="0" anchor="b" anchorCtr="1">
            <a:noAutofit/>
          </a:bodyPr>
          <a:lstStyle>
            <a:lvl1pPr marL="0" indent="0" algn="ctr">
              <a:buNone/>
              <a:defRPr lang="en-US" sz="1400" spc="150"/>
            </a:lvl1pPr>
          </a:lstStyle>
          <a:p>
            <a:pPr lvl="0"/>
            <a:r>
              <a:rPr lang="en-US"/>
              <a:t>CLICK TO EDIT</a:t>
            </a:r>
          </a:p>
        </p:txBody>
      </p:sp>
      <p:cxnSp>
        <p:nvCxnSpPr>
          <p:cNvPr id="18" name="Straight Connector 15">
            <a:extLst>
              <a:ext uri="{FF2B5EF4-FFF2-40B4-BE49-F238E27FC236}">
                <a16:creationId xmlns:a16="http://schemas.microsoft.com/office/drawing/2014/main" id="{9615ECE7-AA8A-2EAF-674C-081E23C79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 flipH="1">
            <a:off x="0" y="0"/>
            <a:ext cx="1238253" cy="1328056"/>
          </a:xfrm>
          <a:prstGeom prst="straightConnector1">
            <a:avLst/>
          </a:prstGeom>
          <a:noFill/>
          <a:ln w="3172" cap="flat">
            <a:solidFill>
              <a:srgbClr val="E3B18D"/>
            </a:solidFill>
            <a:prstDash val="solid"/>
            <a:miter/>
          </a:ln>
        </p:spPr>
      </p:cxnSp>
      <p:cxnSp>
        <p:nvCxnSpPr>
          <p:cNvPr id="19" name="Straight Connector 19">
            <a:extLst>
              <a:ext uri="{FF2B5EF4-FFF2-40B4-BE49-F238E27FC236}">
                <a16:creationId xmlns:a16="http://schemas.microsoft.com/office/drawing/2014/main" id="{48112A2A-0D44-8C2B-17D5-79C9AD65FD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 flipH="1">
            <a:off x="0" y="0"/>
            <a:ext cx="3790946" cy="892180"/>
          </a:xfrm>
          <a:prstGeom prst="straightConnector1">
            <a:avLst/>
          </a:prstGeom>
          <a:noFill/>
          <a:ln w="6345" cap="flat">
            <a:solidFill>
              <a:srgbClr val="E3B18D"/>
            </a:solidFill>
            <a:prstDash val="solid"/>
            <a:miter/>
          </a:ln>
        </p:spPr>
      </p:cxnSp>
      <p:sp>
        <p:nvSpPr>
          <p:cNvPr id="20" name="Content Placeholder 3">
            <a:extLst>
              <a:ext uri="{FF2B5EF4-FFF2-40B4-BE49-F238E27FC236}">
                <a16:creationId xmlns:a16="http://schemas.microsoft.com/office/drawing/2014/main" id="{79CDA4B3-3C1A-8CC5-5180-CD918C70C9A8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9023070" y="5120365"/>
            <a:ext cx="2330723" cy="853162"/>
          </a:xfrm>
        </p:spPr>
        <p:txBody>
          <a:bodyPr lIns="0" rIns="0" anchorCtr="1"/>
          <a:lstStyle>
            <a:lvl1pPr marL="0" indent="0" algn="ctr">
              <a:lnSpc>
                <a:spcPct val="100000"/>
              </a:lnSpc>
              <a:buNone/>
              <a:defRPr sz="1400" spc="5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Date Placeholder 6">
            <a:extLst>
              <a:ext uri="{FF2B5EF4-FFF2-40B4-BE49-F238E27FC236}">
                <a16:creationId xmlns:a16="http://schemas.microsoft.com/office/drawing/2014/main" id="{2FCC72A2-0741-7FF8-15D9-7BE18EEA78A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20XX</a:t>
            </a:r>
          </a:p>
        </p:txBody>
      </p:sp>
      <p:sp>
        <p:nvSpPr>
          <p:cNvPr id="22" name="Footer Placeholder 7">
            <a:extLst>
              <a:ext uri="{FF2B5EF4-FFF2-40B4-BE49-F238E27FC236}">
                <a16:creationId xmlns:a16="http://schemas.microsoft.com/office/drawing/2014/main" id="{14499894-3071-5B00-66DB-738127A53B9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Pitch Deck</a:t>
            </a:r>
          </a:p>
        </p:txBody>
      </p:sp>
      <p:sp>
        <p:nvSpPr>
          <p:cNvPr id="23" name="Slide Number Placeholder 8">
            <a:extLst>
              <a:ext uri="{FF2B5EF4-FFF2-40B4-BE49-F238E27FC236}">
                <a16:creationId xmlns:a16="http://schemas.microsoft.com/office/drawing/2014/main" id="{4818154B-425A-15F2-B7BF-3976DDF5CAD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AEB0CDA-743A-46F3-82C5-BD06B463D7F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3401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3EEAD-0E9D-04FE-C03D-7FA2DB9F641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476871" y="1671642"/>
            <a:ext cx="5111752" cy="1204914"/>
          </a:xfrm>
        </p:spPr>
        <p:txBody>
          <a:bodyPr anchor="b"/>
          <a:lstStyle>
            <a:lvl1pPr>
              <a:defRPr lang="en-US" sz="2800" spc="15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A6F633-4394-0B0C-B485-630BFE3987D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476871" y="3682544"/>
            <a:ext cx="5111752" cy="1525584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1400" spc="5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4" name="Straight Connector 22">
            <a:extLst>
              <a:ext uri="{FF2B5EF4-FFF2-40B4-BE49-F238E27FC236}">
                <a16:creationId xmlns:a16="http://schemas.microsoft.com/office/drawing/2014/main" id="{B6FFF84F-8F4E-06CC-246C-BA3F563F3354}"/>
              </a:ext>
            </a:extLst>
          </p:cNvPr>
          <p:cNvCxnSpPr/>
          <p:nvPr/>
        </p:nvCxnSpPr>
        <p:spPr>
          <a:xfrm flipH="1" flipV="1">
            <a:off x="0" y="876296"/>
            <a:ext cx="4762496" cy="1628775"/>
          </a:xfrm>
          <a:prstGeom prst="straightConnector1">
            <a:avLst/>
          </a:prstGeom>
          <a:noFill/>
          <a:ln w="6345" cap="flat">
            <a:solidFill>
              <a:srgbClr val="E3B18D"/>
            </a:solidFill>
            <a:prstDash val="solid"/>
            <a:miter/>
          </a:ln>
        </p:spPr>
      </p:cxnSp>
      <p:cxnSp>
        <p:nvCxnSpPr>
          <p:cNvPr id="5" name="Straight Connector 11">
            <a:extLst>
              <a:ext uri="{FF2B5EF4-FFF2-40B4-BE49-F238E27FC236}">
                <a16:creationId xmlns:a16="http://schemas.microsoft.com/office/drawing/2014/main" id="{884425DE-2D78-0A34-D4C1-6428AA451E9B}"/>
              </a:ext>
            </a:extLst>
          </p:cNvPr>
          <p:cNvCxnSpPr/>
          <p:nvPr/>
        </p:nvCxnSpPr>
        <p:spPr>
          <a:xfrm flipH="1" flipV="1">
            <a:off x="2638428" y="0"/>
            <a:ext cx="2124068" cy="5186367"/>
          </a:xfrm>
          <a:prstGeom prst="straightConnector1">
            <a:avLst/>
          </a:prstGeom>
          <a:noFill/>
          <a:ln w="6345" cap="flat">
            <a:solidFill>
              <a:srgbClr val="E3B18D"/>
            </a:solidFill>
            <a:prstDash val="solid"/>
            <a:miter/>
          </a:ln>
        </p:spPr>
      </p:cxnSp>
      <p:sp>
        <p:nvSpPr>
          <p:cNvPr id="6" name="Date Placeholder 6">
            <a:extLst>
              <a:ext uri="{FF2B5EF4-FFF2-40B4-BE49-F238E27FC236}">
                <a16:creationId xmlns:a16="http://schemas.microsoft.com/office/drawing/2014/main" id="{829D3F97-6EED-CC21-925B-92A7B0A4BFB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20XX</a:t>
            </a:r>
          </a:p>
        </p:txBody>
      </p:sp>
      <p:sp>
        <p:nvSpPr>
          <p:cNvPr id="7" name="Footer Placeholder 7">
            <a:extLst>
              <a:ext uri="{FF2B5EF4-FFF2-40B4-BE49-F238E27FC236}">
                <a16:creationId xmlns:a16="http://schemas.microsoft.com/office/drawing/2014/main" id="{1A42C5D6-2D71-09A3-09D6-59E44B3F557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Pitch Deck</a:t>
            </a:r>
          </a:p>
        </p:txBody>
      </p:sp>
      <p:sp>
        <p:nvSpPr>
          <p:cNvPr id="8" name="Slide Number Placeholder 8">
            <a:extLst>
              <a:ext uri="{FF2B5EF4-FFF2-40B4-BE49-F238E27FC236}">
                <a16:creationId xmlns:a16="http://schemas.microsoft.com/office/drawing/2014/main" id="{15BCC5CE-E377-80A0-08D4-12F73764D14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949CF5C-406B-409F-AB73-9DD1DDFA26A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6307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losing">
    <p:bg>
      <p:bgPr>
        <a:solidFill>
          <a:srgbClr val="F7F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D5444-9C29-2DC8-3EEC-F62872FE688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4267203" y="1615735"/>
            <a:ext cx="4179566" cy="1524734"/>
          </a:xfrm>
        </p:spPr>
        <p:txBody>
          <a:bodyPr anchor="b">
            <a:noAutofit/>
          </a:bodyPr>
          <a:lstStyle>
            <a:lvl1pPr>
              <a:defRPr lang="en-US" sz="3200" spc="15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A65820-25C7-61FC-9807-3E9E5A74101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4267203" y="3238100"/>
            <a:ext cx="4179566" cy="2004163"/>
          </a:xfrm>
        </p:spPr>
        <p:txBody>
          <a:bodyPr/>
          <a:lstStyle>
            <a:lvl1pPr marL="0" indent="0">
              <a:lnSpc>
                <a:spcPct val="150000"/>
              </a:lnSpc>
              <a:buNone/>
              <a:defRPr sz="1400" spc="50"/>
            </a:lvl1pPr>
          </a:lstStyle>
          <a:p>
            <a:pPr lvl="0"/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4" name="Graphic 5">
            <a:extLst>
              <a:ext uri="{FF2B5EF4-FFF2-40B4-BE49-F238E27FC236}">
                <a16:creationId xmlns:a16="http://schemas.microsoft.com/office/drawing/2014/main" id="{C761E2D1-FAEC-E876-D700-E368ED5D191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317693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Date Placeholder 6">
            <a:extLst>
              <a:ext uri="{FF2B5EF4-FFF2-40B4-BE49-F238E27FC236}">
                <a16:creationId xmlns:a16="http://schemas.microsoft.com/office/drawing/2014/main" id="{58302676-9F53-5FFD-E04A-B0768D6E16C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4267203" y="6356351"/>
            <a:ext cx="1774374" cy="36512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20XX</a:t>
            </a:r>
          </a:p>
        </p:txBody>
      </p:sp>
      <p:sp>
        <p:nvSpPr>
          <p:cNvPr id="6" name="Footer Placeholder 7">
            <a:extLst>
              <a:ext uri="{FF2B5EF4-FFF2-40B4-BE49-F238E27FC236}">
                <a16:creationId xmlns:a16="http://schemas.microsoft.com/office/drawing/2014/main" id="{8F1887FF-1848-907D-69EA-EF34E49D0D3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479721" y="6356351"/>
            <a:ext cx="2661553" cy="36512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Pitch Deck</a:t>
            </a: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4853B1D6-87F2-B759-1ED3-9E483A5B922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9579428" y="6356351"/>
            <a:ext cx="1774374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F1F76EBF-E8AD-4F71-BC50-5E4FFD4D768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923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5B9CEE-B2FC-A22A-CB1F-1C5390B8D27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354923-3D86-A8D7-3F98-6871EBC7A09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B47BF5-32FE-9F93-8DC4-0A4BB30EA436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900" b="0" i="0" u="none" strike="noStrike" kern="1200" cap="none" spc="0" baseline="0">
                <a:solidFill>
                  <a:srgbClr val="898989"/>
                </a:solidFill>
                <a:uFillTx/>
                <a:latin typeface="Tenorite"/>
              </a:defRPr>
            </a:lvl1pPr>
          </a:lstStyle>
          <a:p>
            <a:pPr lvl="0"/>
            <a:r>
              <a:rPr lang="en-US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4F7277-A7E0-8793-8A4F-E419BE5E3C52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900" b="0" i="0" u="none" strike="noStrike" kern="1200" cap="none" spc="0" baseline="0">
                <a:solidFill>
                  <a:srgbClr val="898989"/>
                </a:solidFill>
                <a:uFillTx/>
                <a:latin typeface="Tenorite"/>
              </a:defRPr>
            </a:lvl1pPr>
          </a:lstStyle>
          <a:p>
            <a:pPr lvl="0"/>
            <a:r>
              <a:rPr lang="en-US"/>
              <a:t>Pitch Deck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A68A07-2F30-7615-2AD4-70173781A5A1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900" b="0" i="0" u="none" strike="noStrike" kern="1200" cap="none" spc="0" baseline="0">
                <a:solidFill>
                  <a:srgbClr val="898989"/>
                </a:solidFill>
                <a:uFillTx/>
                <a:latin typeface="Tenorite"/>
              </a:defRPr>
            </a:lvl1pPr>
          </a:lstStyle>
          <a:p>
            <a:pPr lvl="0"/>
            <a:fld id="{3C16B208-A557-49C8-A20C-BA5326D2EA3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GB" sz="4400" b="0" i="0" u="none" strike="noStrike" kern="1200" cap="all" spc="0" baseline="0">
          <a:solidFill>
            <a:srgbClr val="404040"/>
          </a:solidFill>
          <a:uFillTx/>
          <a:latin typeface="Tenorite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GB" sz="2800" b="0" i="0" u="none" strike="noStrike" kern="1200" cap="none" spc="0" baseline="0">
          <a:solidFill>
            <a:srgbClr val="404040"/>
          </a:solidFill>
          <a:uFillTx/>
          <a:latin typeface="Tenorite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GB" sz="2400" b="0" i="0" u="none" strike="noStrike" kern="1200" cap="none" spc="0" baseline="0">
          <a:solidFill>
            <a:srgbClr val="404040"/>
          </a:solidFill>
          <a:uFillTx/>
          <a:latin typeface="Tenorite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GB" sz="2000" b="0" i="0" u="none" strike="noStrike" kern="1200" cap="none" spc="0" baseline="0">
          <a:solidFill>
            <a:srgbClr val="404040"/>
          </a:solidFill>
          <a:uFillTx/>
          <a:latin typeface="Tenorite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GB" sz="1800" b="0" i="0" u="none" strike="noStrike" kern="1200" cap="none" spc="0" baseline="0">
          <a:solidFill>
            <a:srgbClr val="404040"/>
          </a:solidFill>
          <a:uFillTx/>
          <a:latin typeface="Tenorite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GB" sz="1800" b="0" i="0" u="none" strike="noStrike" kern="1200" cap="none" spc="0" baseline="0">
          <a:solidFill>
            <a:srgbClr val="404040"/>
          </a:solidFill>
          <a:uFillTx/>
          <a:latin typeface="Tenorite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38077-2DD5-26F4-616C-75FB1576F046}"/>
              </a:ext>
            </a:extLst>
          </p:cNvPr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en-US"/>
              <a:t>Girls and autism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BFA9F8-2C23-AFCA-3C4D-F8D9989D148E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en-US"/>
              <a:t>Parent Coffee Morning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C498DA-3E1F-FD7F-F253-7FE925AFA3D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Girls and autism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4787E4-A020-C4BD-2EC2-0628664059FC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333496" y="2733388"/>
            <a:ext cx="4575685" cy="3480590"/>
          </a:xfrm>
        </p:spPr>
        <p:txBody>
          <a:bodyPr>
            <a:noAutofit/>
          </a:bodyPr>
          <a:lstStyle/>
          <a:p>
            <a:pPr lvl="0"/>
            <a:r>
              <a:rPr lang="en-GB" sz="1800" b="1"/>
              <a:t>Purpose of today:</a:t>
            </a:r>
            <a:r>
              <a:rPr lang="en-GB" sz="1800"/>
              <a:t> To explore how autism can present differently in girls and how we can support them together.</a:t>
            </a:r>
          </a:p>
          <a:p>
            <a:pPr lvl="0"/>
            <a:r>
              <a:rPr lang="en-GB" sz="1800" b="1"/>
              <a:t>Terminology:</a:t>
            </a:r>
            <a:r>
              <a:rPr lang="en-GB" sz="1800"/>
              <a:t> We use </a:t>
            </a:r>
            <a:r>
              <a:rPr lang="en-GB" sz="1800" b="1"/>
              <a:t>ASC (Autism Spectrum Condition)</a:t>
            </a:r>
            <a:r>
              <a:rPr lang="en-GB" sz="1800"/>
              <a:t> as it embraces both challenges and strengths, rather than just "disorder".</a:t>
            </a:r>
          </a:p>
          <a:p>
            <a:pPr lvl="0"/>
            <a:r>
              <a:rPr lang="en-GB" sz="1800" b="1"/>
              <a:t>The Goal:</a:t>
            </a:r>
            <a:r>
              <a:rPr lang="en-GB" sz="1800"/>
              <a:t> Ensuring every girl is recognized, enabled, and equipped to make her own life choices.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136FDB-9EBB-C607-CF29-55EC32B1EB0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/>
              <a:t>The "Gender Gap" in Diagnosis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4BED38-394E-2DF0-AB1A-B7802A66B19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5900" y="2563127"/>
            <a:ext cx="4031946" cy="365129"/>
          </a:xfrm>
        </p:spPr>
        <p:txBody>
          <a:bodyPr anchorCtr="1"/>
          <a:lstStyle/>
          <a:p>
            <a:pPr marL="0" lvl="0" indent="0" algn="ctr">
              <a:lnSpc>
                <a:spcPct val="80000"/>
              </a:lnSpc>
              <a:buNone/>
            </a:pPr>
            <a:r>
              <a:rPr lang="en-GB" sz="2000" b="1" spc="150"/>
              <a:t>Current Statistics:</a:t>
            </a:r>
            <a:endParaRPr lang="en-US" sz="2000" spc="15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12357D-4E06-A97F-DDC8-71C49EDFF32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5662" y="3070344"/>
            <a:ext cx="4031031" cy="1057311"/>
          </a:xfrm>
        </p:spPr>
        <p:txBody>
          <a:bodyPr anchorCtr="1"/>
          <a:lstStyle/>
          <a:p>
            <a:pPr marL="0" lvl="0" indent="0" algn="ctr">
              <a:lnSpc>
                <a:spcPct val="100000"/>
              </a:lnSpc>
              <a:buNone/>
            </a:pPr>
            <a:r>
              <a:rPr lang="en-GB" sz="1600"/>
              <a:t>On average, 1 girl is diagnosed for every 4 boys.</a:t>
            </a:r>
          </a:p>
          <a:p>
            <a:pPr marL="0" lvl="0" indent="0" algn="ctr">
              <a:lnSpc>
                <a:spcPct val="100000"/>
              </a:lnSpc>
              <a:buNone/>
            </a:pPr>
            <a:endParaRPr lang="en-GB" sz="160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81E27A-2226-4B2F-EF95-2C55DD2272A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673007" y="2563127"/>
            <a:ext cx="4031946" cy="365129"/>
          </a:xfrm>
        </p:spPr>
        <p:txBody>
          <a:bodyPr anchorCtr="1"/>
          <a:lstStyle/>
          <a:p>
            <a:pPr marL="0" lvl="0" indent="0" algn="ctr">
              <a:lnSpc>
                <a:spcPct val="80000"/>
              </a:lnSpc>
              <a:buNone/>
            </a:pPr>
            <a:r>
              <a:rPr lang="en-GB" sz="2000" b="1" spc="150"/>
              <a:t>The "Intellectual" Gap:</a:t>
            </a:r>
            <a:endParaRPr lang="en-US" sz="2000" spc="15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02C74BC-24CC-E63F-3D3A-4D835895E62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673144" y="3070344"/>
            <a:ext cx="4031031" cy="1057311"/>
          </a:xfrm>
        </p:spPr>
        <p:txBody>
          <a:bodyPr anchorCtr="1"/>
          <a:lstStyle/>
          <a:p>
            <a:pPr marL="0" lvl="0" indent="0" algn="ctr">
              <a:lnSpc>
                <a:spcPct val="100000"/>
              </a:lnSpc>
              <a:buNone/>
            </a:pPr>
            <a:r>
              <a:rPr lang="en-GB" sz="1600"/>
              <a:t> In intellectually able children, that ratio can be as wide as 1:10.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C05308A-D2E9-B8A8-74B7-28AA0A0AB3E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5900" y="4319433"/>
            <a:ext cx="4031946" cy="365129"/>
          </a:xfrm>
        </p:spPr>
        <p:txBody>
          <a:bodyPr anchorCtr="1"/>
          <a:lstStyle/>
          <a:p>
            <a:pPr marL="0" lvl="0" indent="0" algn="ctr">
              <a:lnSpc>
                <a:spcPct val="80000"/>
              </a:lnSpc>
              <a:buNone/>
            </a:pPr>
            <a:r>
              <a:rPr lang="en-GB" sz="2000" b="1" spc="150"/>
              <a:t>Why the gap?</a:t>
            </a:r>
            <a:endParaRPr lang="en-US" sz="2000" spc="15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5A3F245-E7E6-27CE-4E23-36DEFEF27C9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6412" y="4826660"/>
            <a:ext cx="4031031" cy="1057311"/>
          </a:xfrm>
        </p:spPr>
        <p:txBody>
          <a:bodyPr anchorCtr="1"/>
          <a:lstStyle/>
          <a:p>
            <a:pPr marL="0" lvl="0" indent="0" algn="ctr">
              <a:lnSpc>
                <a:spcPct val="100000"/>
              </a:lnSpc>
              <a:buNone/>
            </a:pPr>
            <a:r>
              <a:rPr lang="en-GB" sz="1600"/>
              <a:t>Diagnostic tools were largely developed by observing males.</a:t>
            </a:r>
          </a:p>
          <a:p>
            <a:pPr marL="0" lvl="0" indent="0" algn="ctr">
              <a:lnSpc>
                <a:spcPct val="100000"/>
              </a:lnSpc>
              <a:buNone/>
            </a:pPr>
            <a:endParaRPr lang="en-US" sz="160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96444BC8-E90F-82FC-1DD4-073D3B714C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672632" y="4319433"/>
            <a:ext cx="4031946" cy="365129"/>
          </a:xfrm>
        </p:spPr>
        <p:txBody>
          <a:bodyPr anchorCtr="1"/>
          <a:lstStyle/>
          <a:p>
            <a:pPr marL="0" lvl="0" indent="0" algn="ctr">
              <a:lnSpc>
                <a:spcPct val="80000"/>
              </a:lnSpc>
              <a:buNone/>
            </a:pPr>
            <a:r>
              <a:rPr lang="en-GB" sz="2000" b="1" spc="150"/>
              <a:t>The Reality:</a:t>
            </a:r>
            <a:endParaRPr lang="en-US" sz="2000" spc="15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917500A-C096-34FD-E2A3-00F7A3ABF3A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673144" y="4826660"/>
            <a:ext cx="4031031" cy="1057311"/>
          </a:xfrm>
        </p:spPr>
        <p:txBody>
          <a:bodyPr anchorCtr="1"/>
          <a:lstStyle/>
          <a:p>
            <a:pPr marL="0" lvl="0" indent="0" algn="ctr">
              <a:lnSpc>
                <a:spcPct val="100000"/>
              </a:lnSpc>
              <a:buNone/>
            </a:pPr>
            <a:r>
              <a:rPr lang="en-GB" sz="1600"/>
              <a:t>Many girls have high levels of ASC traits but go unrecognized because they don't fit the "classic" male stereotype.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B3CA7-31D3-BCF6-0834-63074453EC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813556" y="3517806"/>
            <a:ext cx="3139436" cy="1325559"/>
          </a:xfrm>
        </p:spPr>
        <p:txBody>
          <a:bodyPr/>
          <a:lstStyle/>
          <a:p>
            <a:pPr lvl="0"/>
            <a:r>
              <a:rPr lang="en-GB" sz="2500" b="1"/>
              <a:t>Why Girls are "Under the Radar"</a:t>
            </a:r>
            <a:br>
              <a:rPr lang="en-GB" sz="2500"/>
            </a:br>
            <a:endParaRPr lang="en-US" sz="2500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464590C7-5117-5D90-F897-0FB07C29176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2257" y="2630427"/>
            <a:ext cx="5433200" cy="365129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2000" spc="150"/>
              <a:t>Social Masking</a:t>
            </a: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E5D50AFA-DD56-F302-1225-7B214D51A34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1828" y="2959857"/>
            <a:ext cx="5431974" cy="557948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None/>
            </a:pPr>
            <a:r>
              <a:rPr lang="en-GB" sz="1400"/>
              <a:t>Girls often "mask" or "camouflage" their traits by imitating social behaviours, rote-learning phrases, or following "social scripts".</a:t>
            </a:r>
            <a:endParaRPr lang="en-US" sz="1400"/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495B519A-7652-C8C4-463B-45BA404847F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2257" y="3730230"/>
            <a:ext cx="5433200" cy="365129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2000" spc="150"/>
              <a:t>Sociability 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AD8A57BF-50D5-ECA0-B0BB-A945E564FDE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1828" y="4059652"/>
            <a:ext cx="5431974" cy="557948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None/>
            </a:pPr>
            <a:r>
              <a:rPr lang="en-GB" sz="1400"/>
              <a:t>Unlike the stereotype of being loners, many girls with ASC are inclined toward friendship and emotionality.</a:t>
            </a:r>
            <a:endParaRPr lang="en-US" sz="1400"/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F54D60F3-9BC3-37DA-190F-BD426C4F53F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0109" y="4830025"/>
            <a:ext cx="5433200" cy="365129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2000" spc="150"/>
              <a:t>Analytical Socializing 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0F8730DF-8EA4-7070-6FB2-EACE99DD0C2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19679" y="5159447"/>
            <a:ext cx="5431974" cy="557948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None/>
            </a:pPr>
            <a:r>
              <a:rPr lang="en-GB" sz="1400"/>
              <a:t>They often use analytical thinking to navigate social situations rather than intuitive understanding, which is exhausting</a:t>
            </a:r>
            <a:endParaRPr lang="en-US" sz="1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9C097-590A-8E7A-682D-44DBA624D17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/>
              <a:t>Special Interests &amp; Repetitive Behaviours</a:t>
            </a:r>
            <a:endParaRPr lang="en-US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552A9C2B-86B8-948B-6CB6-4380679FFB6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243108" y="2776932"/>
            <a:ext cx="2882472" cy="823910"/>
          </a:xfrm>
        </p:spPr>
        <p:txBody>
          <a:bodyPr anchor="b">
            <a:noAutofit/>
          </a:bodyPr>
          <a:lstStyle/>
          <a:p>
            <a:pPr marL="0" lvl="0" indent="0">
              <a:buNone/>
            </a:pPr>
            <a:r>
              <a:rPr lang="en-GB" sz="2000" b="1" cap="all" spc="150"/>
              <a:t>Topic vs. Intensity:</a:t>
            </a:r>
            <a:endParaRPr lang="en-US" sz="2000" cap="all" spc="150"/>
          </a:p>
        </p:txBody>
      </p:sp>
      <p:sp>
        <p:nvSpPr>
          <p:cNvPr id="4" name="Content Placeholder 6">
            <a:extLst>
              <a:ext uri="{FF2B5EF4-FFF2-40B4-BE49-F238E27FC236}">
                <a16:creationId xmlns:a16="http://schemas.microsoft.com/office/drawing/2014/main" id="{3CE4819A-B8D0-E71B-0860-16844F4F6A1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243108" y="3834609"/>
            <a:ext cx="2882472" cy="1997863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None/>
            </a:pPr>
            <a:r>
              <a:rPr lang="en-GB" sz="1400" spc="50"/>
              <a:t>A girl’s interest (e.g., animals, celebrities, or horses) may look "typical," but the </a:t>
            </a:r>
            <a:r>
              <a:rPr lang="en-GB" sz="1400" b="1" spc="50"/>
              <a:t>intensity</a:t>
            </a:r>
            <a:r>
              <a:rPr lang="en-GB" sz="1400" spc="50"/>
              <a:t> and time spent on it is what differentiates her.</a:t>
            </a:r>
          </a:p>
          <a:p>
            <a:pPr marL="0" lvl="0" indent="0">
              <a:lnSpc>
                <a:spcPct val="100000"/>
              </a:lnSpc>
              <a:buNone/>
            </a:pPr>
            <a:endParaRPr lang="en-US" sz="1400" spc="50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47AC48BB-8DEB-DCAF-650B-D3EB99D1430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647666" y="2776932"/>
            <a:ext cx="2896672" cy="823910"/>
          </a:xfrm>
        </p:spPr>
        <p:txBody>
          <a:bodyPr anchor="b">
            <a:noAutofit/>
          </a:bodyPr>
          <a:lstStyle/>
          <a:p>
            <a:pPr marL="0" lvl="0" indent="0">
              <a:buNone/>
            </a:pPr>
            <a:r>
              <a:rPr lang="en-GB" sz="2000" b="1" cap="all" spc="150"/>
              <a:t>Subtle Behaviours:</a:t>
            </a:r>
            <a:endParaRPr lang="en-US" sz="2000" cap="all" spc="15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26DE3CC5-81C8-4144-6467-7560B91EE3E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647666" y="3834609"/>
            <a:ext cx="2896672" cy="1997863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None/>
            </a:pPr>
            <a:r>
              <a:rPr lang="en-GB" sz="1400" spc="50"/>
              <a:t>Girls often have fewer "obvious" repetitive behaviours (like hand-flapping) compared to boys, making their ASC harder for clinicians to spot.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46E60677-C597-9018-96BA-CAC5307D168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066425" y="2776932"/>
            <a:ext cx="2882472" cy="823910"/>
          </a:xfrm>
        </p:spPr>
        <p:txBody>
          <a:bodyPr anchor="b"/>
          <a:lstStyle/>
          <a:p>
            <a:pPr marL="0" lvl="0" indent="0">
              <a:buNone/>
            </a:pPr>
            <a:r>
              <a:rPr lang="en-GB" sz="2000" b="1" cap="all" spc="150"/>
              <a:t>Systematizing:</a:t>
            </a:r>
            <a:endParaRPr lang="en-US" sz="2000" cap="all" spc="15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43AF0E7-0D96-BB55-CDDC-6ED2F1F6AE1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066425" y="3834609"/>
            <a:ext cx="2882472" cy="1997863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None/>
            </a:pPr>
            <a:r>
              <a:rPr lang="en-GB" sz="1400" spc="50"/>
              <a:t>Just like boys, girls with ASC often objectify and collect information, but they may focus on nurturing or social topics.</a:t>
            </a:r>
          </a:p>
          <a:p>
            <a:pPr marL="0" lvl="0" indent="0">
              <a:lnSpc>
                <a:spcPct val="100000"/>
              </a:lnSpc>
              <a:buNone/>
            </a:pPr>
            <a:endParaRPr lang="en-US" sz="1400" spc="5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664C04-F6BE-4FF2-1BDA-C9EB8165782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2500" b="1"/>
              <a:t>The "Cost" of Masking: Emotional Well-being</a:t>
            </a:r>
            <a:endParaRPr lang="en-US" sz="2500"/>
          </a:p>
        </p:txBody>
      </p:sp>
      <p:sp>
        <p:nvSpPr>
          <p:cNvPr id="3" name="Text Placeholder 16">
            <a:extLst>
              <a:ext uri="{FF2B5EF4-FFF2-40B4-BE49-F238E27FC236}">
                <a16:creationId xmlns:a16="http://schemas.microsoft.com/office/drawing/2014/main" id="{F41C7E1D-3EE0-4963-98AC-496094F60EC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1828" y="2798941"/>
            <a:ext cx="5431974" cy="557948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None/>
            </a:pPr>
            <a:r>
              <a:rPr lang="en-GB" sz="1400"/>
              <a:t>Girls may carry overwhelming levels of anxiety that they work hard to hide at school.</a:t>
            </a:r>
          </a:p>
          <a:p>
            <a:pPr marL="0" lvl="0" indent="0">
              <a:lnSpc>
                <a:spcPct val="100000"/>
              </a:lnSpc>
              <a:buNone/>
            </a:pPr>
            <a:endParaRPr lang="en-US" sz="1400"/>
          </a:p>
        </p:txBody>
      </p:sp>
      <p:sp>
        <p:nvSpPr>
          <p:cNvPr id="4" name="Text Placeholder 23">
            <a:extLst>
              <a:ext uri="{FF2B5EF4-FFF2-40B4-BE49-F238E27FC236}">
                <a16:creationId xmlns:a16="http://schemas.microsoft.com/office/drawing/2014/main" id="{7570FA3D-5B79-F780-3988-C28DF8DB904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2257" y="3569314"/>
            <a:ext cx="5433200" cy="365129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GB" sz="2000" b="1" cap="all" spc="150"/>
              <a:t>The "After-School Collapse”</a:t>
            </a:r>
            <a:endParaRPr lang="en-US" sz="2000" cap="all" spc="150"/>
          </a:p>
        </p:txBody>
      </p:sp>
      <p:sp>
        <p:nvSpPr>
          <p:cNvPr id="5" name="Text Placeholder 24">
            <a:extLst>
              <a:ext uri="{FF2B5EF4-FFF2-40B4-BE49-F238E27FC236}">
                <a16:creationId xmlns:a16="http://schemas.microsoft.com/office/drawing/2014/main" id="{AABF8ACC-7354-B2DA-B7A9-F2513276477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1828" y="3898736"/>
            <a:ext cx="5431974" cy="557948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None/>
            </a:pPr>
            <a:r>
              <a:rPr lang="en-GB" sz="1300"/>
              <a:t>Because they use all their energy to "be normal" during the day, they may be exhausted or have meltdowns once they reach the safety of home.</a:t>
            </a:r>
          </a:p>
          <a:p>
            <a:pPr marL="0" lvl="0" indent="0">
              <a:lnSpc>
                <a:spcPct val="100000"/>
              </a:lnSpc>
              <a:buNone/>
            </a:pPr>
            <a:endParaRPr lang="en-US" sz="1300"/>
          </a:p>
        </p:txBody>
      </p:sp>
      <p:sp>
        <p:nvSpPr>
          <p:cNvPr id="6" name="Text Placeholder 26">
            <a:extLst>
              <a:ext uri="{FF2B5EF4-FFF2-40B4-BE49-F238E27FC236}">
                <a16:creationId xmlns:a16="http://schemas.microsoft.com/office/drawing/2014/main" id="{BF384DC7-F285-7DC2-6737-7E19564510C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1828" y="4998531"/>
            <a:ext cx="5431974" cy="557948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None/>
            </a:pPr>
            <a:r>
              <a:rPr lang="en-GB" sz="1400"/>
              <a:t>Intellectually able girls with ASC are at higher risk for anxiety, eating disorders, and self-harm.</a:t>
            </a:r>
          </a:p>
          <a:p>
            <a:pPr marL="0" lvl="0" indent="0">
              <a:lnSpc>
                <a:spcPct val="100000"/>
              </a:lnSpc>
              <a:buNone/>
            </a:pPr>
            <a:endParaRPr lang="en-US" sz="1400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A24685A9-2E2C-B8A4-C028-99FF72F8C64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2257" y="2469510"/>
            <a:ext cx="5433200" cy="365129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GB" sz="2000" b="1" cap="all" spc="150"/>
              <a:t>Unseen Anxiety:</a:t>
            </a:r>
            <a:endParaRPr lang="en-GB" sz="2000" cap="all" spc="15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D0F29A5C-89AE-F327-F9B2-ED93EE47454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2257" y="4669109"/>
            <a:ext cx="5433200" cy="365129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GB" sz="2000" b="1" cap="all" spc="150"/>
              <a:t>Mental Health Risks:</a:t>
            </a:r>
            <a:endParaRPr lang="en-GB" sz="2000" cap="all" spc="15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5A822-E282-9AB1-6FDE-2AC17A56249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00604" y="2762859"/>
            <a:ext cx="3139436" cy="1325559"/>
          </a:xfrm>
        </p:spPr>
        <p:txBody>
          <a:bodyPr/>
          <a:lstStyle/>
          <a:p>
            <a:pPr lvl="0"/>
            <a:r>
              <a:rPr lang="en-GB" b="1"/>
              <a:t>Social Life &amp; Friendships</a:t>
            </a:r>
            <a:br>
              <a:rPr lang="en-GB"/>
            </a:b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ABE3A4-DA89-F66E-95CD-A527AA82A0D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2257" y="1530632"/>
            <a:ext cx="5433200" cy="365129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GB" sz="2000" b="1" spc="150"/>
              <a:t>Intense Friendships:</a:t>
            </a:r>
            <a:endParaRPr lang="en-GB" sz="2000" spc="15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A2A589-A059-0393-132F-0C164FF0BC5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1828" y="1860063"/>
            <a:ext cx="5431974" cy="557948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None/>
            </a:pPr>
            <a:r>
              <a:rPr lang="en-GB" sz="1400"/>
              <a:t>Some girls fixate on one "best friend," which can become intense and lead to conflict.</a:t>
            </a:r>
          </a:p>
          <a:p>
            <a:pPr marL="0" lvl="0" indent="0">
              <a:lnSpc>
                <a:spcPct val="100000"/>
              </a:lnSpc>
              <a:buNone/>
            </a:pPr>
            <a:endParaRPr lang="en-GB" sz="140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266D2E-14DA-C952-9816-767AD43FE6A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2257" y="2630427"/>
            <a:ext cx="5433200" cy="365129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GB" sz="2000" b="1" spc="150"/>
              <a:t>Social Vulnerability: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EE8B840-937F-4617-F3CF-A4FA3DFAA88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1828" y="2959857"/>
            <a:ext cx="5431974" cy="557948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None/>
            </a:pPr>
            <a:r>
              <a:rPr lang="en-GB" sz="1400"/>
              <a:t>Their literal interpretation of speech can make them vulnerable to manipulation, gossip, or exclusion.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D162D91-9636-2C2E-88FB-E898F34E3A5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1215" y="3763524"/>
            <a:ext cx="5433200" cy="365129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GB" sz="2000" b="1" spc="150"/>
              <a:t>Friendship Maintenance: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10BC652-BE0B-7BBA-B548-3BED4A04306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921828" y="4059652"/>
            <a:ext cx="5431974" cy="557948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None/>
            </a:pPr>
            <a:r>
              <a:rPr lang="en-GB" sz="1400"/>
              <a:t>They may be good at starting friendships but struggle to maintain them or manage conflict.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89050-0884-2CB9-A023-1DEB9149E09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910620" y="904167"/>
            <a:ext cx="8421688" cy="1325559"/>
          </a:xfrm>
        </p:spPr>
        <p:txBody>
          <a:bodyPr/>
          <a:lstStyle/>
          <a:p>
            <a:pPr lvl="0"/>
            <a:r>
              <a:rPr lang="en-GB" b="1"/>
              <a:t>How We Support Them (At School &amp; Home)</a:t>
            </a:r>
            <a:br>
              <a:rPr lang="en-GB"/>
            </a:b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B21D22-76D6-B751-3DD5-485BFA2C079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232294" y="1697629"/>
            <a:ext cx="2882472" cy="823910"/>
          </a:xfrm>
        </p:spPr>
        <p:txBody>
          <a:bodyPr anchor="b">
            <a:noAutofit/>
          </a:bodyPr>
          <a:lstStyle/>
          <a:p>
            <a:pPr marL="0" lvl="0" indent="0">
              <a:buNone/>
            </a:pPr>
            <a:r>
              <a:rPr lang="en-GB" sz="2000" cap="all" spc="150"/>
              <a:t>Lowering anxiety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0DDA88-B468-D712-B305-FA00D136CB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55155" y="2741618"/>
            <a:ext cx="2882472" cy="2729035"/>
          </a:xfrm>
        </p:spPr>
        <p:txBody>
          <a:bodyPr/>
          <a:lstStyle/>
          <a:p>
            <a:pPr marL="0" lvl="0" indent="0">
              <a:buNone/>
            </a:pPr>
            <a:r>
              <a:rPr lang="en-GB" sz="1400" spc="50"/>
              <a:t>Recognize triggers like homework or the threat of ‘getting in trouble.’</a:t>
            </a:r>
          </a:p>
          <a:p>
            <a:pPr marL="0" lvl="0" indent="0">
              <a:buNone/>
            </a:pPr>
            <a:r>
              <a:rPr lang="en-GB" sz="1400" spc="50"/>
              <a:t>Speak with your child’s class teacher- if you child is masking, they may not be aware of their triggers. We can work together to support your child.</a:t>
            </a:r>
          </a:p>
          <a:p>
            <a:pPr marL="0" lvl="0" indent="0">
              <a:buNone/>
            </a:pPr>
            <a:r>
              <a:rPr lang="en-GB" sz="1400" spc="50"/>
              <a:t>Because they may take things literally, give clear, step-by-step instructions rather than vague or abstract ones.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EEF30D-FDED-8336-A6B7-042B27A5677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375224" y="1798615"/>
            <a:ext cx="2896672" cy="823910"/>
          </a:xfrm>
        </p:spPr>
        <p:txBody>
          <a:bodyPr anchor="b">
            <a:noAutofit/>
          </a:bodyPr>
          <a:lstStyle/>
          <a:p>
            <a:pPr marL="0" lvl="0" indent="0">
              <a:buNone/>
            </a:pPr>
            <a:r>
              <a:rPr lang="en-GB" sz="2000" cap="all" spc="150"/>
              <a:t>Building confidence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01AAA6-2752-D166-4F2E-890271BFAF4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206425" y="2741618"/>
            <a:ext cx="2896672" cy="2320436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None/>
            </a:pPr>
            <a:r>
              <a:rPr lang="en-GB" sz="1400" spc="50"/>
              <a:t>Help them see that making mistakes is okay; many are perfectionists who fear "getting it wrong".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GB" sz="1400" spc="50"/>
              <a:t>Model responses when you make mistakes. Don’t be afraid to say when you have gotten something wrong yourself.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4D1470A-0F3C-8C29-02FC-2733AD753F9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128162" y="1697629"/>
            <a:ext cx="2882472" cy="823910"/>
          </a:xfrm>
        </p:spPr>
        <p:txBody>
          <a:bodyPr anchor="b">
            <a:noAutofit/>
          </a:bodyPr>
          <a:lstStyle/>
          <a:p>
            <a:pPr marL="0" lvl="0" indent="0">
              <a:buNone/>
            </a:pPr>
            <a:r>
              <a:rPr lang="en-GB" sz="2000" cap="all" spc="150"/>
              <a:t>Social support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B1A9747-9FD9-1656-E15B-5EA75146740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902022" y="2660839"/>
            <a:ext cx="2882472" cy="3587355"/>
          </a:xfrm>
        </p:spPr>
        <p:txBody>
          <a:bodyPr/>
          <a:lstStyle/>
          <a:p>
            <a:pPr marL="457200" lvl="1" indent="0">
              <a:lnSpc>
                <a:spcPct val="100000"/>
              </a:lnSpc>
              <a:buNone/>
            </a:pPr>
            <a:r>
              <a:rPr lang="en-GB" sz="1400" spc="50"/>
              <a:t>Using "Social Stories" to explain fears or social rules.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GB" sz="1400" spc="50"/>
              <a:t>Providing structured activities/interventions during social times.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GB" sz="1400" spc="50"/>
              <a:t>Use of “Comic Strip Conversations” for friendship issues.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GB" sz="1400" spc="50"/>
              <a:t>Unlike neurotypical peers who pick up social cues intuitively, girls with ASC often need social rules explained logically, like a "system".</a:t>
            </a:r>
          </a:p>
          <a:p>
            <a:pPr marL="457200" lvl="1" indent="0">
              <a:lnSpc>
                <a:spcPct val="100000"/>
              </a:lnSpc>
              <a:buNone/>
            </a:pPr>
            <a:endParaRPr lang="en-GB" sz="1400" spc="50"/>
          </a:p>
          <a:p>
            <a:pPr marL="0" lvl="0" indent="0">
              <a:lnSpc>
                <a:spcPct val="100000"/>
              </a:lnSpc>
              <a:buNone/>
            </a:pPr>
            <a:endParaRPr lang="en-GB" sz="1400" spc="5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430293C6-6A08-AE30-31F2-B67A28292471}"/>
              </a:ext>
            </a:extLst>
          </p:cNvPr>
          <p:cNvSpPr txBox="1"/>
          <p:nvPr/>
        </p:nvSpPr>
        <p:spPr>
          <a:xfrm>
            <a:off x="6271897" y="1817772"/>
            <a:ext cx="2882472" cy="82391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all" spc="150" baseline="0">
                <a:solidFill>
                  <a:srgbClr val="404040"/>
                </a:solidFill>
                <a:uFillTx/>
                <a:latin typeface="Tenorite"/>
              </a:rPr>
              <a:t>Support wellbeing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CDFB1AA0-8EEC-02B6-2AEF-C3C017EE5527}"/>
              </a:ext>
            </a:extLst>
          </p:cNvPr>
          <p:cNvSpPr txBox="1"/>
          <p:nvPr/>
        </p:nvSpPr>
        <p:spPr>
          <a:xfrm>
            <a:off x="6271897" y="2761826"/>
            <a:ext cx="2882472" cy="275549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00" b="0" i="0" u="none" strike="noStrike" kern="1200" cap="none" spc="50" baseline="0">
                <a:solidFill>
                  <a:srgbClr val="404040"/>
                </a:solidFill>
                <a:uFillTx/>
                <a:latin typeface="Tenorite"/>
              </a:rPr>
              <a:t>Tell her that her feelings are "normal" and that things will be okay. Having someone who "gets" them is vital for their self-esteem.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00" b="0" i="0" u="none" strike="noStrike" kern="1200" cap="none" spc="50" baseline="0">
                <a:solidFill>
                  <a:srgbClr val="404040"/>
                </a:solidFill>
                <a:uFillTx/>
                <a:latin typeface="Tenorite"/>
              </a:rPr>
              <a:t>Recognize when she is reaching "overload" from noise, lights, or social pressure and provide a quiet space to decompress.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00" b="0" i="0" u="none" strike="noStrike" kern="1200" cap="none" spc="50" baseline="0">
                <a:solidFill>
                  <a:srgbClr val="404040"/>
                </a:solidFill>
                <a:uFillTx/>
                <a:latin typeface="Tenorite"/>
              </a:rPr>
              <a:t>Focus on her unique "portfolio of characteristics," such as her determination, attention to detail, or deep sense of justice.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300" b="0" i="0" u="none" strike="noStrike" kern="1200" cap="none" spc="50" baseline="0">
              <a:solidFill>
                <a:srgbClr val="404040"/>
              </a:solidFill>
              <a:uFillTx/>
              <a:latin typeface="Tenorite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94D2C-7DEB-447B-B936-905A7F30D08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Moving forward together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D15B86-07DE-6263-08DE-1702A48DEA9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5900" y="2563127"/>
            <a:ext cx="4031946" cy="365129"/>
          </a:xfrm>
        </p:spPr>
        <p:txBody>
          <a:bodyPr anchorCtr="1"/>
          <a:lstStyle/>
          <a:p>
            <a:pPr marL="0" lvl="0" indent="0" algn="ctr">
              <a:lnSpc>
                <a:spcPct val="80000"/>
              </a:lnSpc>
              <a:buNone/>
            </a:pPr>
            <a:r>
              <a:rPr lang="en-GB" sz="2000" spc="150"/>
              <a:t>Diagnosis is a starting point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D1DB15-71FA-73E4-3788-DAB1B7AE9D9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5662" y="3070344"/>
            <a:ext cx="4031031" cy="1057311"/>
          </a:xfrm>
        </p:spPr>
        <p:txBody>
          <a:bodyPr anchorCtr="1"/>
          <a:lstStyle/>
          <a:p>
            <a:pPr marL="0" lvl="0" indent="0" algn="ctr">
              <a:lnSpc>
                <a:spcPct val="100000"/>
              </a:lnSpc>
              <a:buNone/>
            </a:pPr>
            <a:r>
              <a:rPr lang="en-GB" sz="1400"/>
              <a:t>Speak to your GP, having a diagnosis can help girls accept and celebrate their unique characteristics.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41676A-83AD-44AC-E0A3-B4A251AA4B3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673007" y="2563127"/>
            <a:ext cx="4031946" cy="365129"/>
          </a:xfrm>
        </p:spPr>
        <p:txBody>
          <a:bodyPr anchorCtr="1"/>
          <a:lstStyle/>
          <a:p>
            <a:pPr marL="0" lvl="0" indent="0" algn="ctr">
              <a:lnSpc>
                <a:spcPct val="80000"/>
              </a:lnSpc>
              <a:buNone/>
            </a:pPr>
            <a:r>
              <a:rPr lang="en-GB" sz="2000" spc="150"/>
              <a:t>Early Action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1534113-0ECE-52E3-4E63-1E3FF7080C4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673144" y="3070344"/>
            <a:ext cx="4031031" cy="1057311"/>
          </a:xfrm>
        </p:spPr>
        <p:txBody>
          <a:bodyPr anchorCtr="1"/>
          <a:lstStyle/>
          <a:p>
            <a:pPr marL="0" lvl="0" indent="0" algn="ctr">
              <a:buNone/>
            </a:pPr>
            <a:r>
              <a:rPr lang="en-GB" sz="1400"/>
              <a:t>We don’t need to wait for a diagnosis to help you and your child.</a:t>
            </a:r>
          </a:p>
          <a:p>
            <a:pPr marL="0" lvl="0" indent="0" algn="ctr">
              <a:buNone/>
            </a:pPr>
            <a:r>
              <a:rPr lang="en-GB" sz="1400"/>
              <a:t>Talk to your child’s teacher to ensure they understand the unique needs of your daughter.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86BF40B-AFC5-88D1-30E0-BA690A2187B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5900" y="4319433"/>
            <a:ext cx="4031946" cy="365129"/>
          </a:xfrm>
        </p:spPr>
        <p:txBody>
          <a:bodyPr anchorCtr="1"/>
          <a:lstStyle/>
          <a:p>
            <a:pPr marL="0" lvl="0" indent="0" algn="ctr">
              <a:lnSpc>
                <a:spcPct val="80000"/>
              </a:lnSpc>
              <a:buNone/>
            </a:pPr>
            <a:r>
              <a:rPr lang="en-GB" sz="2000" spc="150"/>
              <a:t>Reach out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99F6F18-A235-7FAE-0ABF-3CD38ADF02E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6412" y="4826660"/>
            <a:ext cx="4031031" cy="1057311"/>
          </a:xfrm>
        </p:spPr>
        <p:txBody>
          <a:bodyPr anchorCtr="1"/>
          <a:lstStyle/>
          <a:p>
            <a:pPr marL="0" lvl="0" indent="0" algn="ctr">
              <a:lnSpc>
                <a:spcPct val="100000"/>
              </a:lnSpc>
              <a:buNone/>
            </a:pPr>
            <a:r>
              <a:rPr lang="en-GB" sz="1400"/>
              <a:t>Join the parent SEN group, take courses on ASC through organisations such as SPACE, Families in Focus and Supporting Links.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CC03AB5-646C-B7E0-F632-55CE715BC2F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672632" y="4319433"/>
            <a:ext cx="4031946" cy="365129"/>
          </a:xfrm>
        </p:spPr>
        <p:txBody>
          <a:bodyPr anchorCtr="1"/>
          <a:lstStyle/>
          <a:p>
            <a:pPr marL="0" lvl="0" indent="0" algn="ctr">
              <a:lnSpc>
                <a:spcPct val="80000"/>
              </a:lnSpc>
              <a:buNone/>
            </a:pPr>
            <a:r>
              <a:rPr lang="en-GB" sz="2000" spc="150"/>
              <a:t>Your Voice Matters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69CFFC5-7375-AF6C-D5FE-555688796DB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673144" y="4826660"/>
            <a:ext cx="4031031" cy="1057311"/>
          </a:xfrm>
        </p:spPr>
        <p:txBody>
          <a:bodyPr anchorCtr="1"/>
          <a:lstStyle/>
          <a:p>
            <a:pPr marL="0" lvl="0" indent="0" algn="ctr">
              <a:lnSpc>
                <a:spcPct val="100000"/>
              </a:lnSpc>
              <a:buNone/>
            </a:pPr>
            <a:r>
              <a:rPr lang="en-GB" sz="1400"/>
              <a:t>Insights from the family are crucial in identifying unexplained behaviours.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nolin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33E1319E7564FAB49C7A4636EA8A1" ma:contentTypeVersion="16" ma:contentTypeDescription="Create a new document." ma:contentTypeScope="" ma:versionID="e875b972cd0447d9f3f16d0d5fe5aa62">
  <xsd:schema xmlns:xsd="http://www.w3.org/2001/XMLSchema" xmlns:xs="http://www.w3.org/2001/XMLSchema" xmlns:p="http://schemas.microsoft.com/office/2006/metadata/properties" xmlns:ns2="d7fc85c1-894c-4874-a34e-53028652a620" xmlns:ns3="7ee9fe79-8787-4fec-8532-e99f7f2f40f6" targetNamespace="http://schemas.microsoft.com/office/2006/metadata/properties" ma:root="true" ma:fieldsID="80a15dbf08c4d6f706dad08509059cb2" ns2:_="" ns3:_="">
    <xsd:import namespace="d7fc85c1-894c-4874-a34e-53028652a620"/>
    <xsd:import namespace="7ee9fe79-8787-4fec-8532-e99f7f2f40f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fc85c1-894c-4874-a34e-53028652a6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3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1b7ec84d-3fbb-4f89-8926-109b92a49a9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e9fe79-8787-4fec-8532-e99f7f2f40f6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8e9d5199-b58b-41ac-9da8-bd9143a70f45}" ma:internalName="TaxCatchAll" ma:showField="CatchAllData" ma:web="7ee9fe79-8787-4fec-8532-e99f7f2f40f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ee9fe79-8787-4fec-8532-e99f7f2f40f6" xsi:nil="true"/>
    <lcf76f155ced4ddcb4097134ff3c332f xmlns="d7fc85c1-894c-4874-a34e-53028652a62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1681E92-5BF5-4B04-B29B-A3922400A45E}"/>
</file>

<file path=customXml/itemProps2.xml><?xml version="1.0" encoding="utf-8"?>
<ds:datastoreItem xmlns:ds="http://schemas.openxmlformats.org/officeDocument/2006/customXml" ds:itemID="{A72FCD03-93BA-497F-B7E6-93D77949C1E1}"/>
</file>

<file path=customXml/itemProps3.xml><?xml version="1.0" encoding="utf-8"?>
<ds:datastoreItem xmlns:ds="http://schemas.openxmlformats.org/officeDocument/2006/customXml" ds:itemID="{ED29FD34-2D39-455B-A529-DCAAD71FBD9A}"/>
</file>

<file path=docProps/app.xml><?xml version="1.0" encoding="utf-8"?>
<Properties xmlns="http://schemas.openxmlformats.org/officeDocument/2006/extended-properties" xmlns:vt="http://schemas.openxmlformats.org/officeDocument/2006/docPropsVTypes">
  <Template>%7b53EEF2C5-886B-425B-942D-FC019CA83696%7dTF1ed81438-95a7-4ae9-841d-43ea2c64f7fc8ae7ff09_win32-aa52a5bb69e3</Template>
  <TotalTime>45</TotalTime>
  <Words>828</Words>
  <Application>Microsoft Office PowerPoint</Application>
  <PresentationFormat>Widescreen</PresentationFormat>
  <Paragraphs>70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Tenorite</vt:lpstr>
      <vt:lpstr>Monoline</vt:lpstr>
      <vt:lpstr>Girls and autism</vt:lpstr>
      <vt:lpstr>Girls and autism</vt:lpstr>
      <vt:lpstr>The "Gender Gap" in Diagnosis</vt:lpstr>
      <vt:lpstr>Why Girls are "Under the Radar" </vt:lpstr>
      <vt:lpstr>Special Interests &amp; Repetitive Behaviours</vt:lpstr>
      <vt:lpstr>The "Cost" of Masking: Emotional Well-being</vt:lpstr>
      <vt:lpstr>Social Life &amp; Friendships </vt:lpstr>
      <vt:lpstr>How We Support Them (At School &amp; Home) </vt:lpstr>
      <vt:lpstr>Moving forward together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Lauren Nosal</dc:creator>
  <cp:lastModifiedBy>Lauren Nosal</cp:lastModifiedBy>
  <cp:revision>2</cp:revision>
  <dcterms:created xsi:type="dcterms:W3CDTF">2026-03-10T23:06:47Z</dcterms:created>
  <dcterms:modified xsi:type="dcterms:W3CDTF">2026-03-12T15:27:14Z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0x01010074533E1319E7564FAB49C7A4636EA8A1</vt:lpwstr>
  </property>
</Properties>
</file>