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Layouts/slideLayout4.xml" ContentType="application/vnd.openxmlformats-officedocument.presentationml.slideLayout+xml"/>
  <Override PartName="/docProps/app.xml" ContentType="application/vnd.openxmlformats-officedocument.extended-properties+xml"/>
  <Override PartName="/docProps/core.xml" ContentType="application/vnd.openxmlformats-package.core-properties+xml"/>
  <Override PartName="/ppt/slides/slide2.xml" ContentType="application/vnd.openxmlformats-officedocument.presentationml.slide+xml"/>
  <Override PartName="/ppt/slides/slide5.xml" ContentType="application/vnd.openxmlformats-officedocument.presentationml.slide+xml"/>
  <Override PartName="/ppt/presentation.xml" ContentType="application/vnd.openxmlformats-officedocument.presentationml.presentation.main+xml"/>
  <Override PartName="/ppt/slideLayouts/slideLayout8.xml" ContentType="application/vnd.openxmlformats-officedocument.presentationml.slideLayout+xml"/>
  <Override PartName="/ppt/presProps.xml" ContentType="application/vnd.openxmlformats-officedocument.presentationml.presProps+xml"/>
  <Override PartName="/ppt/slideLayouts/slideLayout13.xml" ContentType="application/vnd.openxmlformats-officedocument.presentationml.slideLayout+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6.xml" ContentType="application/vnd.openxmlformats-officedocument.presentationml.slideLayout+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s/slide10.xml" ContentType="application/vnd.openxmlformats-officedocument.presentationml.slide+xml"/>
  <Override PartName="/ppt/slideLayouts/slideLayout14.xml" ContentType="application/vnd.openxmlformats-officedocument.presentationml.slideLayout+xml"/>
  <Override PartName="/ppt/slideLayouts/slideLayout7.xml" ContentType="application/vnd.openxmlformats-officedocument.presentationml.slideLayout+xml"/>
  <Override PartName="/ppt/slides/slide11.xml" ContentType="application/vnd.openxmlformats-officedocument.presentationml.slide+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9.xml" ContentType="application/vnd.openxmlformats-officedocument.presentationml.slideLayout+xml"/>
  <Override PartName="/ppt/slides/slide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2" r:id="rId7"/>
    <p:sldId id="261"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668BE-EBF1-85C4-373A-2BAEEA180C9F}"/>
              </a:ext>
            </a:extLst>
          </p:cNvPr>
          <p:cNvSpPr txBox="1">
            <a:spLocks noGrp="1"/>
          </p:cNvSpPr>
          <p:nvPr>
            <p:ph type="ctrTitle"/>
          </p:nvPr>
        </p:nvSpPr>
        <p:spPr>
          <a:xfrm>
            <a:off x="2589215" y="2514600"/>
            <a:ext cx="8915400" cy="2262783"/>
          </a:xfrm>
        </p:spPr>
        <p:txBody>
          <a:bodyPr anchor="b"/>
          <a:lstStyle>
            <a:lvl1pPr>
              <a:defRPr sz="5400"/>
            </a:lvl1pPr>
          </a:lstStyle>
          <a:p>
            <a:pPr lvl="0"/>
            <a:r>
              <a:rPr lang="en-US"/>
              <a:t>Click to edit Master title style</a:t>
            </a:r>
          </a:p>
        </p:txBody>
      </p:sp>
      <p:sp>
        <p:nvSpPr>
          <p:cNvPr id="3" name="Subtitle 2">
            <a:extLst>
              <a:ext uri="{FF2B5EF4-FFF2-40B4-BE49-F238E27FC236}">
                <a16:creationId xmlns:a16="http://schemas.microsoft.com/office/drawing/2014/main" id="{C6C26B4F-CBF6-614A-0A1E-B06EC522BD6F}"/>
              </a:ext>
            </a:extLst>
          </p:cNvPr>
          <p:cNvSpPr txBox="1">
            <a:spLocks noGrp="1"/>
          </p:cNvSpPr>
          <p:nvPr>
            <p:ph type="subTitle" idx="1"/>
          </p:nvPr>
        </p:nvSpPr>
        <p:spPr>
          <a:xfrm>
            <a:off x="2589215" y="4777383"/>
            <a:ext cx="8915400" cy="1126284"/>
          </a:xfrm>
        </p:spPr>
        <p:txBody>
          <a:bodyPr/>
          <a:lstStyle>
            <a:lvl1pPr marL="0" indent="0">
              <a:buNone/>
              <a:defRPr>
                <a:solidFill>
                  <a:srgbClr val="595959"/>
                </a:solidFill>
              </a:defRPr>
            </a:lvl1pPr>
          </a:lstStyle>
          <a:p>
            <a:pPr lvl="0"/>
            <a:r>
              <a:rPr lang="en-US"/>
              <a:t>Click to edit Master subtitle style</a:t>
            </a:r>
          </a:p>
        </p:txBody>
      </p:sp>
      <p:sp>
        <p:nvSpPr>
          <p:cNvPr id="4" name="Date Placeholder 3">
            <a:extLst>
              <a:ext uri="{FF2B5EF4-FFF2-40B4-BE49-F238E27FC236}">
                <a16:creationId xmlns:a16="http://schemas.microsoft.com/office/drawing/2014/main" id="{22B84A2C-1D28-117D-CA1A-70DF81BFF896}"/>
              </a:ext>
            </a:extLst>
          </p:cNvPr>
          <p:cNvSpPr txBox="1">
            <a:spLocks noGrp="1"/>
          </p:cNvSpPr>
          <p:nvPr>
            <p:ph type="dt" sz="half" idx="7"/>
          </p:nvPr>
        </p:nvSpPr>
        <p:spPr/>
        <p:txBody>
          <a:bodyPr/>
          <a:lstStyle>
            <a:lvl1pPr>
              <a:defRPr/>
            </a:lvl1pPr>
          </a:lstStyle>
          <a:p>
            <a:pPr lvl="0"/>
            <a:fld id="{3DB11C49-CEA5-4C3B-9EB9-96BC1ABF0A92}" type="datetime1">
              <a:rPr lang="en-US"/>
              <a:pPr lvl="0"/>
              <a:t>3/12/2026</a:t>
            </a:fld>
            <a:endParaRPr lang="en-US"/>
          </a:p>
        </p:txBody>
      </p:sp>
      <p:sp>
        <p:nvSpPr>
          <p:cNvPr id="5" name="Footer Placeholder 4">
            <a:extLst>
              <a:ext uri="{FF2B5EF4-FFF2-40B4-BE49-F238E27FC236}">
                <a16:creationId xmlns:a16="http://schemas.microsoft.com/office/drawing/2014/main" id="{E952F8C1-C184-456B-16B5-A7C2A7E8FE7D}"/>
              </a:ext>
            </a:extLst>
          </p:cNvPr>
          <p:cNvSpPr txBox="1">
            <a:spLocks noGrp="1"/>
          </p:cNvSpPr>
          <p:nvPr>
            <p:ph type="ftr" sz="quarter" idx="9"/>
          </p:nvPr>
        </p:nvSpPr>
        <p:spPr/>
        <p:txBody>
          <a:bodyPr/>
          <a:lstStyle>
            <a:lvl1pPr>
              <a:defRPr/>
            </a:lvl1pPr>
          </a:lstStyle>
          <a:p>
            <a:pPr lvl="0"/>
            <a:endParaRPr lang="en-US"/>
          </a:p>
        </p:txBody>
      </p:sp>
      <p:sp>
        <p:nvSpPr>
          <p:cNvPr id="6" name="Freeform 6">
            <a:extLst>
              <a:ext uri="{FF2B5EF4-FFF2-40B4-BE49-F238E27FC236}">
                <a16:creationId xmlns:a16="http://schemas.microsoft.com/office/drawing/2014/main" id="{F598D67C-CA30-3985-9724-C8B2D8A9DBB8}"/>
              </a:ext>
            </a:extLst>
          </p:cNvPr>
          <p:cNvSpPr/>
          <p:nvPr/>
        </p:nvSpPr>
        <p:spPr>
          <a:xfrm>
            <a:off x="0" y="4323813"/>
            <a:ext cx="1744647" cy="778593"/>
          </a:xfrm>
          <a:custGeom>
            <a:avLst/>
            <a:gdLst>
              <a:gd name="f0" fmla="val w"/>
              <a:gd name="f1" fmla="val h"/>
              <a:gd name="f2" fmla="val 0"/>
              <a:gd name="f3" fmla="val 372"/>
              <a:gd name="f4" fmla="val 166"/>
              <a:gd name="f5" fmla="val 287"/>
              <a:gd name="f6" fmla="val 290"/>
              <a:gd name="f7" fmla="val 292"/>
              <a:gd name="f8" fmla="val 165"/>
              <a:gd name="f9" fmla="val 293"/>
              <a:gd name="f10" fmla="val 164"/>
              <a:gd name="f11" fmla="val 163"/>
              <a:gd name="f12" fmla="val 294"/>
              <a:gd name="f13" fmla="val 370"/>
              <a:gd name="f14" fmla="val 87"/>
              <a:gd name="f15" fmla="val 85"/>
              <a:gd name="f16" fmla="val 81"/>
              <a:gd name="f17" fmla="val 78"/>
              <a:gd name="f18" fmla="val 3"/>
              <a:gd name="f19" fmla="val 2"/>
              <a:gd name="f20" fmla="val 1"/>
              <a:gd name="f21" fmla="*/ f0 1 372"/>
              <a:gd name="f22" fmla="*/ f1 1 166"/>
              <a:gd name="f23" fmla="+- f4 0 f2"/>
              <a:gd name="f24" fmla="+- f3 0 f2"/>
              <a:gd name="f25" fmla="*/ f24 1 372"/>
              <a:gd name="f26" fmla="*/ f23 1 166"/>
              <a:gd name="f27" fmla="*/ 0 1 f25"/>
              <a:gd name="f28" fmla="*/ f3 1 f25"/>
              <a:gd name="f29" fmla="*/ 0 1 f26"/>
              <a:gd name="f30" fmla="*/ f4 1 f26"/>
              <a:gd name="f31" fmla="*/ f27 f21 1"/>
              <a:gd name="f32" fmla="*/ f28 f21 1"/>
              <a:gd name="f33" fmla="*/ f30 f22 1"/>
              <a:gd name="f34" fmla="*/ f29 f22 1"/>
            </a:gdLst>
            <a:ahLst/>
            <a:cxnLst>
              <a:cxn ang="3cd4">
                <a:pos x="hc" y="t"/>
              </a:cxn>
              <a:cxn ang="0">
                <a:pos x="r" y="vc"/>
              </a:cxn>
              <a:cxn ang="cd4">
                <a:pos x="hc" y="b"/>
              </a:cxn>
              <a:cxn ang="cd2">
                <a:pos x="l" y="vc"/>
              </a:cxn>
            </a:cxnLst>
            <a:rect l="f31" t="f34" r="f32" b="f33"/>
            <a:pathLst>
              <a:path w="372" h="166">
                <a:moveTo>
                  <a:pt x="f5" y="f4"/>
                </a:moveTo>
                <a:cubicBezTo>
                  <a:pt x="f6" y="f4"/>
                  <a:pt x="f7" y="f8"/>
                  <a:pt x="f9" y="f10"/>
                </a:cubicBezTo>
                <a:cubicBezTo>
                  <a:pt x="f9" y="f11"/>
                  <a:pt x="f12" y="f11"/>
                  <a:pt x="f12" y="f11"/>
                </a:cubicBezTo>
                <a:cubicBezTo>
                  <a:pt x="f13" y="f14"/>
                  <a:pt x="f13" y="f14"/>
                  <a:pt x="f13" y="f14"/>
                </a:cubicBezTo>
                <a:cubicBezTo>
                  <a:pt x="f3" y="f15"/>
                  <a:pt x="f3" y="f16"/>
                  <a:pt x="f13" y="f17"/>
                </a:cubicBezTo>
                <a:cubicBezTo>
                  <a:pt x="f12" y="f18"/>
                  <a:pt x="f12" y="f18"/>
                  <a:pt x="f12" y="f18"/>
                </a:cubicBezTo>
                <a:cubicBezTo>
                  <a:pt x="f12" y="f19"/>
                  <a:pt x="f9" y="f19"/>
                  <a:pt x="f9" y="f19"/>
                </a:cubicBezTo>
                <a:cubicBezTo>
                  <a:pt x="f7" y="f20"/>
                  <a:pt x="f6" y="f2"/>
                  <a:pt x="f5" y="f2"/>
                </a:cubicBezTo>
                <a:cubicBezTo>
                  <a:pt x="f2" y="f2"/>
                  <a:pt x="f2" y="f2"/>
                  <a:pt x="f2" y="f2"/>
                </a:cubicBezTo>
                <a:cubicBezTo>
                  <a:pt x="f2" y="f4"/>
                  <a:pt x="f2" y="f4"/>
                  <a:pt x="f2" y="f4"/>
                </a:cubicBezTo>
                <a:lnTo>
                  <a:pt x="f5" y="f4"/>
                </a:ln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Slide Number Placeholder 5">
            <a:extLst>
              <a:ext uri="{FF2B5EF4-FFF2-40B4-BE49-F238E27FC236}">
                <a16:creationId xmlns:a16="http://schemas.microsoft.com/office/drawing/2014/main" id="{DF313484-3F4C-D5BE-3F50-0951EC5FD97E}"/>
              </a:ext>
            </a:extLst>
          </p:cNvPr>
          <p:cNvSpPr txBox="1">
            <a:spLocks noGrp="1"/>
          </p:cNvSpPr>
          <p:nvPr>
            <p:ph type="sldNum" sz="quarter" idx="8"/>
          </p:nvPr>
        </p:nvSpPr>
        <p:spPr>
          <a:xfrm>
            <a:off x="531815" y="4529544"/>
            <a:ext cx="779763" cy="365129"/>
          </a:xfrm>
        </p:spPr>
        <p:txBody>
          <a:bodyPr/>
          <a:lstStyle>
            <a:lvl1pPr>
              <a:defRPr/>
            </a:lvl1pPr>
          </a:lstStyle>
          <a:p>
            <a:pPr lvl="0"/>
            <a:fld id="{EBD5CA28-3334-49C6-9748-D73F4D76495C}" type="slidenum">
              <a:t>‹#›</a:t>
            </a:fld>
            <a:endParaRPr lang="en-US"/>
          </a:p>
        </p:txBody>
      </p:sp>
    </p:spTree>
    <p:extLst>
      <p:ext uri="{BB962C8B-B14F-4D97-AF65-F5344CB8AC3E}">
        <p14:creationId xmlns:p14="http://schemas.microsoft.com/office/powerpoint/2010/main" val="222113863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B1F55-221A-D488-D15D-DB245952BA39}"/>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8A3C840F-EC24-DC7F-9D13-3588EE2E2F57}"/>
              </a:ext>
            </a:extLst>
          </p:cNvPr>
          <p:cNvSpPr txBox="1">
            <a:spLocks noGrp="1"/>
          </p:cNvSpPr>
          <p:nvPr>
            <p:ph idx="1"/>
          </p:nvPr>
        </p:nvSpPr>
        <p:spPr>
          <a:xfrm>
            <a:off x="2589215" y="2133596"/>
            <a:ext cx="8915400" cy="377762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DC12AF-1886-BA27-CD3A-D11E467E99BF}"/>
              </a:ext>
            </a:extLst>
          </p:cNvPr>
          <p:cNvSpPr txBox="1">
            <a:spLocks noGrp="1"/>
          </p:cNvSpPr>
          <p:nvPr>
            <p:ph type="dt" sz="half" idx="7"/>
          </p:nvPr>
        </p:nvSpPr>
        <p:spPr/>
        <p:txBody>
          <a:bodyPr/>
          <a:lstStyle>
            <a:lvl1pPr>
              <a:defRPr/>
            </a:lvl1pPr>
          </a:lstStyle>
          <a:p>
            <a:pPr lvl="0"/>
            <a:fld id="{47552B9B-072C-42B5-8F85-6270AF523B17}" type="datetime1">
              <a:rPr lang="en-US"/>
              <a:pPr lvl="0"/>
              <a:t>3/12/2026</a:t>
            </a:fld>
            <a:endParaRPr lang="en-US"/>
          </a:p>
        </p:txBody>
      </p:sp>
      <p:sp>
        <p:nvSpPr>
          <p:cNvPr id="5" name="Footer Placeholder 4">
            <a:extLst>
              <a:ext uri="{FF2B5EF4-FFF2-40B4-BE49-F238E27FC236}">
                <a16:creationId xmlns:a16="http://schemas.microsoft.com/office/drawing/2014/main" id="{4047B255-A027-0A59-5EF4-5670F458A3FC}"/>
              </a:ext>
            </a:extLst>
          </p:cNvPr>
          <p:cNvSpPr txBox="1">
            <a:spLocks noGrp="1"/>
          </p:cNvSpPr>
          <p:nvPr>
            <p:ph type="ftr" sz="quarter" idx="9"/>
          </p:nvPr>
        </p:nvSpPr>
        <p:spPr/>
        <p:txBody>
          <a:bodyPr/>
          <a:lstStyle>
            <a:lvl1pPr>
              <a:defRPr/>
            </a:lvl1pPr>
          </a:lstStyle>
          <a:p>
            <a:pPr lvl="0"/>
            <a:endParaRPr lang="en-US"/>
          </a:p>
        </p:txBody>
      </p:sp>
      <p:sp>
        <p:nvSpPr>
          <p:cNvPr id="6" name="Freeform 11">
            <a:extLst>
              <a:ext uri="{FF2B5EF4-FFF2-40B4-BE49-F238E27FC236}">
                <a16:creationId xmlns:a16="http://schemas.microsoft.com/office/drawing/2014/main" id="{67FB9C90-ABE9-AF6D-9526-7FCE2403D178}"/>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Slide Number Placeholder 5">
            <a:extLst>
              <a:ext uri="{FF2B5EF4-FFF2-40B4-BE49-F238E27FC236}">
                <a16:creationId xmlns:a16="http://schemas.microsoft.com/office/drawing/2014/main" id="{2CBB1BAF-1505-632E-650E-12A95819C35A}"/>
              </a:ext>
            </a:extLst>
          </p:cNvPr>
          <p:cNvSpPr txBox="1">
            <a:spLocks noGrp="1"/>
          </p:cNvSpPr>
          <p:nvPr>
            <p:ph type="sldNum" sz="quarter" idx="8"/>
          </p:nvPr>
        </p:nvSpPr>
        <p:spPr/>
        <p:txBody>
          <a:bodyPr/>
          <a:lstStyle>
            <a:lvl1pPr>
              <a:defRPr/>
            </a:lvl1pPr>
          </a:lstStyle>
          <a:p>
            <a:pPr lvl="0"/>
            <a:fld id="{7C404695-3F6A-4EF9-A6F5-1FF1AE7C42A2}" type="slidenum">
              <a:t>‹#›</a:t>
            </a:fld>
            <a:endParaRPr lang="en-US"/>
          </a:p>
        </p:txBody>
      </p:sp>
    </p:spTree>
    <p:extLst>
      <p:ext uri="{BB962C8B-B14F-4D97-AF65-F5344CB8AC3E}">
        <p14:creationId xmlns:p14="http://schemas.microsoft.com/office/powerpoint/2010/main" val="172285658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4DDE1-22BB-66B8-5286-3F5401224C1B}"/>
              </a:ext>
            </a:extLst>
          </p:cNvPr>
          <p:cNvSpPr txBox="1">
            <a:spLocks noGrp="1"/>
          </p:cNvSpPr>
          <p:nvPr>
            <p:ph type="title"/>
          </p:nvPr>
        </p:nvSpPr>
        <p:spPr>
          <a:xfrm>
            <a:off x="2589215" y="2058753"/>
            <a:ext cx="8915400" cy="1468800"/>
          </a:xfrm>
        </p:spPr>
        <p:txBody>
          <a:bodyPr anchor="b"/>
          <a:lstStyle>
            <a:lvl1pPr>
              <a:defRPr sz="4000"/>
            </a:lvl1pPr>
          </a:lstStyle>
          <a:p>
            <a:pPr lvl="0"/>
            <a:r>
              <a:rPr lang="en-US"/>
              <a:t>Click to edit Master title style</a:t>
            </a:r>
          </a:p>
        </p:txBody>
      </p:sp>
      <p:sp>
        <p:nvSpPr>
          <p:cNvPr id="3" name="Text Placeholder 2">
            <a:extLst>
              <a:ext uri="{FF2B5EF4-FFF2-40B4-BE49-F238E27FC236}">
                <a16:creationId xmlns:a16="http://schemas.microsoft.com/office/drawing/2014/main" id="{45CBB8FA-DB1F-D1A8-B0AD-F9DFBA0A9C14}"/>
              </a:ext>
            </a:extLst>
          </p:cNvPr>
          <p:cNvSpPr txBox="1">
            <a:spLocks noGrp="1"/>
          </p:cNvSpPr>
          <p:nvPr>
            <p:ph type="body" idx="1"/>
          </p:nvPr>
        </p:nvSpPr>
        <p:spPr>
          <a:xfrm>
            <a:off x="2589215" y="3530132"/>
            <a:ext cx="8915400" cy="860395"/>
          </a:xfrm>
        </p:spPr>
        <p:txBody>
          <a:bodyPr/>
          <a:lstStyle>
            <a:lvl1pPr marL="0" indent="0">
              <a:buNone/>
              <a:defRPr sz="2000">
                <a:solidFill>
                  <a:srgbClr val="59595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C0BF8A5C-C1C1-C3A9-45EF-B0F418A0BB1B}"/>
              </a:ext>
            </a:extLst>
          </p:cNvPr>
          <p:cNvSpPr txBox="1">
            <a:spLocks noGrp="1"/>
          </p:cNvSpPr>
          <p:nvPr>
            <p:ph type="dt" sz="half" idx="7"/>
          </p:nvPr>
        </p:nvSpPr>
        <p:spPr/>
        <p:txBody>
          <a:bodyPr/>
          <a:lstStyle>
            <a:lvl1pPr>
              <a:defRPr/>
            </a:lvl1pPr>
          </a:lstStyle>
          <a:p>
            <a:pPr lvl="0"/>
            <a:fld id="{054FE460-7985-499F-B329-4FFDE7812CEA}" type="datetime1">
              <a:rPr lang="en-US"/>
              <a:pPr lvl="0"/>
              <a:t>3/12/2026</a:t>
            </a:fld>
            <a:endParaRPr lang="en-US"/>
          </a:p>
        </p:txBody>
      </p:sp>
      <p:sp>
        <p:nvSpPr>
          <p:cNvPr id="5" name="Footer Placeholder 4">
            <a:extLst>
              <a:ext uri="{FF2B5EF4-FFF2-40B4-BE49-F238E27FC236}">
                <a16:creationId xmlns:a16="http://schemas.microsoft.com/office/drawing/2014/main" id="{A4B82A10-B5FE-48B1-FC11-E0250D22BB01}"/>
              </a:ext>
            </a:extLst>
          </p:cNvPr>
          <p:cNvSpPr txBox="1">
            <a:spLocks noGrp="1"/>
          </p:cNvSpPr>
          <p:nvPr>
            <p:ph type="ftr" sz="quarter" idx="9"/>
          </p:nvPr>
        </p:nvSpPr>
        <p:spPr/>
        <p:txBody>
          <a:bodyPr/>
          <a:lstStyle>
            <a:lvl1pPr>
              <a:defRPr/>
            </a:lvl1pPr>
          </a:lstStyle>
          <a:p>
            <a:pPr lvl="0"/>
            <a:endParaRPr lang="en-US"/>
          </a:p>
        </p:txBody>
      </p:sp>
      <p:sp>
        <p:nvSpPr>
          <p:cNvPr id="6" name="Freeform 11">
            <a:extLst>
              <a:ext uri="{FF2B5EF4-FFF2-40B4-BE49-F238E27FC236}">
                <a16:creationId xmlns:a16="http://schemas.microsoft.com/office/drawing/2014/main" id="{ABA80C74-3414-92C9-248B-333CA25AAA1B}"/>
              </a:ext>
            </a:extLst>
          </p:cNvPr>
          <p:cNvSpPr/>
          <p:nvPr/>
        </p:nvSpPr>
        <p:spPr>
          <a:xfrm flipV="1">
            <a:off x="-4187" y="3178170"/>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Slide Number Placeholder 5">
            <a:extLst>
              <a:ext uri="{FF2B5EF4-FFF2-40B4-BE49-F238E27FC236}">
                <a16:creationId xmlns:a16="http://schemas.microsoft.com/office/drawing/2014/main" id="{83FFDC82-8D3C-E1A9-64D6-B5EABDFFE11D}"/>
              </a:ext>
            </a:extLst>
          </p:cNvPr>
          <p:cNvSpPr txBox="1">
            <a:spLocks noGrp="1"/>
          </p:cNvSpPr>
          <p:nvPr>
            <p:ph type="sldNum" sz="quarter" idx="8"/>
          </p:nvPr>
        </p:nvSpPr>
        <p:spPr>
          <a:xfrm>
            <a:off x="531815" y="3244135"/>
            <a:ext cx="779763" cy="365129"/>
          </a:xfrm>
        </p:spPr>
        <p:txBody>
          <a:bodyPr/>
          <a:lstStyle>
            <a:lvl1pPr>
              <a:defRPr/>
            </a:lvl1pPr>
          </a:lstStyle>
          <a:p>
            <a:pPr lvl="0"/>
            <a:fld id="{382E31F4-13CB-4ED1-ABDA-5708D7B578A6}" type="slidenum">
              <a:t>‹#›</a:t>
            </a:fld>
            <a:endParaRPr lang="en-US"/>
          </a:p>
        </p:txBody>
      </p:sp>
    </p:spTree>
    <p:extLst>
      <p:ext uri="{BB962C8B-B14F-4D97-AF65-F5344CB8AC3E}">
        <p14:creationId xmlns:p14="http://schemas.microsoft.com/office/powerpoint/2010/main" val="2505867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7">
            <a:extLst>
              <a:ext uri="{FF2B5EF4-FFF2-40B4-BE49-F238E27FC236}">
                <a16:creationId xmlns:a16="http://schemas.microsoft.com/office/drawing/2014/main" id="{99B11779-D205-6472-C278-60CE536FE61F}"/>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07AE55B4-DB9A-66C1-44F0-37D93605E6C6}"/>
              </a:ext>
            </a:extLst>
          </p:cNvPr>
          <p:cNvSpPr txBox="1">
            <a:spLocks noGrp="1"/>
          </p:cNvSpPr>
          <p:nvPr>
            <p:ph idx="1"/>
          </p:nvPr>
        </p:nvSpPr>
        <p:spPr>
          <a:xfrm>
            <a:off x="2589215" y="2133596"/>
            <a:ext cx="4313864" cy="377762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FAB2AB-EA66-9C6D-411F-39AFC54FBE10}"/>
              </a:ext>
            </a:extLst>
          </p:cNvPr>
          <p:cNvSpPr txBox="1">
            <a:spLocks noGrp="1"/>
          </p:cNvSpPr>
          <p:nvPr>
            <p:ph idx="2"/>
          </p:nvPr>
        </p:nvSpPr>
        <p:spPr>
          <a:xfrm>
            <a:off x="7190750" y="2126217"/>
            <a:ext cx="4313864" cy="377762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29581F-25DB-655A-D91B-D4208946E557}"/>
              </a:ext>
            </a:extLst>
          </p:cNvPr>
          <p:cNvSpPr txBox="1">
            <a:spLocks noGrp="1"/>
          </p:cNvSpPr>
          <p:nvPr>
            <p:ph type="dt" sz="half" idx="7"/>
          </p:nvPr>
        </p:nvSpPr>
        <p:spPr/>
        <p:txBody>
          <a:bodyPr/>
          <a:lstStyle>
            <a:lvl1pPr>
              <a:defRPr/>
            </a:lvl1pPr>
          </a:lstStyle>
          <a:p>
            <a:pPr lvl="0"/>
            <a:fld id="{54574F05-CD31-4BBC-A380-C6277CE8B955}" type="datetime1">
              <a:rPr lang="en-US"/>
              <a:pPr lvl="0"/>
              <a:t>3/12/2026</a:t>
            </a:fld>
            <a:endParaRPr lang="en-US"/>
          </a:p>
        </p:txBody>
      </p:sp>
      <p:sp>
        <p:nvSpPr>
          <p:cNvPr id="6" name="Footer Placeholder 5">
            <a:extLst>
              <a:ext uri="{FF2B5EF4-FFF2-40B4-BE49-F238E27FC236}">
                <a16:creationId xmlns:a16="http://schemas.microsoft.com/office/drawing/2014/main" id="{7CA82A78-FB96-9C5D-A363-C7EE10E68408}"/>
              </a:ext>
            </a:extLst>
          </p:cNvPr>
          <p:cNvSpPr txBox="1">
            <a:spLocks noGrp="1"/>
          </p:cNvSpPr>
          <p:nvPr>
            <p:ph type="ftr" sz="quarter" idx="9"/>
          </p:nvPr>
        </p:nvSpPr>
        <p:spPr/>
        <p:txBody>
          <a:bodyPr/>
          <a:lstStyle>
            <a:lvl1pPr>
              <a:defRPr/>
            </a:lvl1pPr>
          </a:lstStyle>
          <a:p>
            <a:pPr lvl="0"/>
            <a:endParaRPr lang="en-US"/>
          </a:p>
        </p:txBody>
      </p:sp>
      <p:sp>
        <p:nvSpPr>
          <p:cNvPr id="7" name="Freeform 11">
            <a:extLst>
              <a:ext uri="{FF2B5EF4-FFF2-40B4-BE49-F238E27FC236}">
                <a16:creationId xmlns:a16="http://schemas.microsoft.com/office/drawing/2014/main" id="{18E1855C-54AD-4CF1-308D-7436F3A51CD0}"/>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Slide Number Placeholder 5">
            <a:extLst>
              <a:ext uri="{FF2B5EF4-FFF2-40B4-BE49-F238E27FC236}">
                <a16:creationId xmlns:a16="http://schemas.microsoft.com/office/drawing/2014/main" id="{AC5898E0-5690-401C-243D-C1DC71EA92AD}"/>
              </a:ext>
            </a:extLst>
          </p:cNvPr>
          <p:cNvSpPr txBox="1">
            <a:spLocks noGrp="1"/>
          </p:cNvSpPr>
          <p:nvPr>
            <p:ph type="sldNum" sz="quarter" idx="8"/>
          </p:nvPr>
        </p:nvSpPr>
        <p:spPr/>
        <p:txBody>
          <a:bodyPr/>
          <a:lstStyle>
            <a:lvl1pPr>
              <a:defRPr/>
            </a:lvl1pPr>
          </a:lstStyle>
          <a:p>
            <a:pPr lvl="0"/>
            <a:fld id="{2851720B-BA1F-43A4-BC13-0AC81E9407AD}" type="slidenum">
              <a:t>‹#›</a:t>
            </a:fld>
            <a:endParaRPr lang="en-US"/>
          </a:p>
        </p:txBody>
      </p:sp>
    </p:spTree>
    <p:extLst>
      <p:ext uri="{BB962C8B-B14F-4D97-AF65-F5344CB8AC3E}">
        <p14:creationId xmlns:p14="http://schemas.microsoft.com/office/powerpoint/2010/main" val="2459602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9">
            <a:extLst>
              <a:ext uri="{FF2B5EF4-FFF2-40B4-BE49-F238E27FC236}">
                <a16:creationId xmlns:a16="http://schemas.microsoft.com/office/drawing/2014/main" id="{EF5076AB-D85E-9EB4-1295-42285191C7E8}"/>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4DBDF260-2459-CDFF-D862-2A27AA5B6A3E}"/>
              </a:ext>
            </a:extLst>
          </p:cNvPr>
          <p:cNvSpPr txBox="1">
            <a:spLocks noGrp="1"/>
          </p:cNvSpPr>
          <p:nvPr>
            <p:ph type="body" idx="1"/>
          </p:nvPr>
        </p:nvSpPr>
        <p:spPr>
          <a:xfrm>
            <a:off x="2939375" y="1972699"/>
            <a:ext cx="3992727" cy="576264"/>
          </a:xfrm>
        </p:spPr>
        <p:txBody>
          <a:bodyPr anchor="b">
            <a:noAutofit/>
          </a:bodyPr>
          <a:lstStyle>
            <a:lvl1pPr marL="0" indent="0">
              <a:buNone/>
              <a:defRPr sz="2400"/>
            </a:lvl1pPr>
          </a:lstStyle>
          <a:p>
            <a:pPr lvl="0"/>
            <a:r>
              <a:rPr lang="en-US"/>
              <a:t>Click to edit Master text styles</a:t>
            </a:r>
          </a:p>
        </p:txBody>
      </p:sp>
      <p:sp>
        <p:nvSpPr>
          <p:cNvPr id="4" name="Content Placeholder 3">
            <a:extLst>
              <a:ext uri="{FF2B5EF4-FFF2-40B4-BE49-F238E27FC236}">
                <a16:creationId xmlns:a16="http://schemas.microsoft.com/office/drawing/2014/main" id="{DE736886-1D8C-2B06-05A2-DA312D7399F2}"/>
              </a:ext>
            </a:extLst>
          </p:cNvPr>
          <p:cNvSpPr txBox="1">
            <a:spLocks noGrp="1"/>
          </p:cNvSpPr>
          <p:nvPr>
            <p:ph idx="2"/>
          </p:nvPr>
        </p:nvSpPr>
        <p:spPr>
          <a:xfrm>
            <a:off x="2589215" y="2548963"/>
            <a:ext cx="4342897" cy="3354055"/>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D023488-33FD-E94F-BE35-8395A3323906}"/>
              </a:ext>
            </a:extLst>
          </p:cNvPr>
          <p:cNvSpPr txBox="1">
            <a:spLocks noGrp="1"/>
          </p:cNvSpPr>
          <p:nvPr>
            <p:ph type="body" idx="3"/>
          </p:nvPr>
        </p:nvSpPr>
        <p:spPr>
          <a:xfrm>
            <a:off x="7506629" y="1969471"/>
            <a:ext cx="3999000" cy="576264"/>
          </a:xfrm>
        </p:spPr>
        <p:txBody>
          <a:bodyPr anchor="b">
            <a:noAutofit/>
          </a:bodyPr>
          <a:lstStyle>
            <a:lvl1pPr marL="0" indent="0">
              <a:buNone/>
              <a:defRPr sz="2400"/>
            </a:lvl1pPr>
          </a:lstStyle>
          <a:p>
            <a:pPr lvl="0"/>
            <a:r>
              <a:rPr lang="en-US"/>
              <a:t>Click to edit Master text styles</a:t>
            </a:r>
          </a:p>
        </p:txBody>
      </p:sp>
      <p:sp>
        <p:nvSpPr>
          <p:cNvPr id="6" name="Content Placeholder 5">
            <a:extLst>
              <a:ext uri="{FF2B5EF4-FFF2-40B4-BE49-F238E27FC236}">
                <a16:creationId xmlns:a16="http://schemas.microsoft.com/office/drawing/2014/main" id="{82847B59-B5D5-A3CF-DC3E-BE334E039B94}"/>
              </a:ext>
            </a:extLst>
          </p:cNvPr>
          <p:cNvSpPr txBox="1">
            <a:spLocks noGrp="1"/>
          </p:cNvSpPr>
          <p:nvPr>
            <p:ph idx="4"/>
          </p:nvPr>
        </p:nvSpPr>
        <p:spPr>
          <a:xfrm>
            <a:off x="7166957" y="2545735"/>
            <a:ext cx="4338672" cy="3354055"/>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D463854-B11C-9947-2C1D-F766CA21905E}"/>
              </a:ext>
            </a:extLst>
          </p:cNvPr>
          <p:cNvSpPr txBox="1">
            <a:spLocks noGrp="1"/>
          </p:cNvSpPr>
          <p:nvPr>
            <p:ph type="dt" sz="half" idx="7"/>
          </p:nvPr>
        </p:nvSpPr>
        <p:spPr/>
        <p:txBody>
          <a:bodyPr/>
          <a:lstStyle>
            <a:lvl1pPr>
              <a:defRPr/>
            </a:lvl1pPr>
          </a:lstStyle>
          <a:p>
            <a:pPr lvl="0"/>
            <a:fld id="{B3577D82-9D55-4555-BD21-5284DA14B43E}" type="datetime1">
              <a:rPr lang="en-US"/>
              <a:pPr lvl="0"/>
              <a:t>3/12/2026</a:t>
            </a:fld>
            <a:endParaRPr lang="en-US"/>
          </a:p>
        </p:txBody>
      </p:sp>
      <p:sp>
        <p:nvSpPr>
          <p:cNvPr id="8" name="Footer Placeholder 7">
            <a:extLst>
              <a:ext uri="{FF2B5EF4-FFF2-40B4-BE49-F238E27FC236}">
                <a16:creationId xmlns:a16="http://schemas.microsoft.com/office/drawing/2014/main" id="{6F2631EA-CD39-425B-00D6-36EB75A948DD}"/>
              </a:ext>
            </a:extLst>
          </p:cNvPr>
          <p:cNvSpPr txBox="1">
            <a:spLocks noGrp="1"/>
          </p:cNvSpPr>
          <p:nvPr>
            <p:ph type="ftr" sz="quarter" idx="9"/>
          </p:nvPr>
        </p:nvSpPr>
        <p:spPr/>
        <p:txBody>
          <a:bodyPr/>
          <a:lstStyle>
            <a:lvl1pPr>
              <a:defRPr/>
            </a:lvl1pPr>
          </a:lstStyle>
          <a:p>
            <a:pPr lvl="0"/>
            <a:endParaRPr lang="en-US"/>
          </a:p>
        </p:txBody>
      </p:sp>
      <p:sp>
        <p:nvSpPr>
          <p:cNvPr id="9" name="Freeform 11">
            <a:extLst>
              <a:ext uri="{FF2B5EF4-FFF2-40B4-BE49-F238E27FC236}">
                <a16:creationId xmlns:a16="http://schemas.microsoft.com/office/drawing/2014/main" id="{5E349A65-3F2D-733B-614A-8F0371DA0176}"/>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Slide Number Placeholder 5">
            <a:extLst>
              <a:ext uri="{FF2B5EF4-FFF2-40B4-BE49-F238E27FC236}">
                <a16:creationId xmlns:a16="http://schemas.microsoft.com/office/drawing/2014/main" id="{4B44C268-4CCF-E2D3-4AFD-15DBEC1FE7B0}"/>
              </a:ext>
            </a:extLst>
          </p:cNvPr>
          <p:cNvSpPr txBox="1">
            <a:spLocks noGrp="1"/>
          </p:cNvSpPr>
          <p:nvPr>
            <p:ph type="sldNum" sz="quarter" idx="8"/>
          </p:nvPr>
        </p:nvSpPr>
        <p:spPr/>
        <p:txBody>
          <a:bodyPr/>
          <a:lstStyle>
            <a:lvl1pPr>
              <a:defRPr/>
            </a:lvl1pPr>
          </a:lstStyle>
          <a:p>
            <a:pPr lvl="0"/>
            <a:fld id="{E5A82B07-CEC1-4EFF-99BE-9CFD462AD263}" type="slidenum">
              <a:t>‹#›</a:t>
            </a:fld>
            <a:endParaRPr lang="en-US"/>
          </a:p>
        </p:txBody>
      </p:sp>
    </p:spTree>
    <p:extLst>
      <p:ext uri="{BB962C8B-B14F-4D97-AF65-F5344CB8AC3E}">
        <p14:creationId xmlns:p14="http://schemas.microsoft.com/office/powerpoint/2010/main" val="1873181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BB2AF-8C06-0B6F-F226-F8779CFE6169}"/>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AB21DCAD-D99F-918A-A570-93EECF4B53DC}"/>
              </a:ext>
            </a:extLst>
          </p:cNvPr>
          <p:cNvSpPr txBox="1">
            <a:spLocks noGrp="1"/>
          </p:cNvSpPr>
          <p:nvPr>
            <p:ph type="dt" sz="half" idx="7"/>
          </p:nvPr>
        </p:nvSpPr>
        <p:spPr/>
        <p:txBody>
          <a:bodyPr/>
          <a:lstStyle>
            <a:lvl1pPr>
              <a:defRPr/>
            </a:lvl1pPr>
          </a:lstStyle>
          <a:p>
            <a:pPr lvl="0"/>
            <a:fld id="{BCD7D25F-BA05-4286-9747-E03EEE8E4E77}" type="datetime1">
              <a:rPr lang="en-US"/>
              <a:pPr lvl="0"/>
              <a:t>3/12/2026</a:t>
            </a:fld>
            <a:endParaRPr lang="en-US"/>
          </a:p>
        </p:txBody>
      </p:sp>
      <p:sp>
        <p:nvSpPr>
          <p:cNvPr id="4" name="Footer Placeholder 3">
            <a:extLst>
              <a:ext uri="{FF2B5EF4-FFF2-40B4-BE49-F238E27FC236}">
                <a16:creationId xmlns:a16="http://schemas.microsoft.com/office/drawing/2014/main" id="{B95B94B7-0EB4-F7E2-01E1-F2DE9F6C0D68}"/>
              </a:ext>
            </a:extLst>
          </p:cNvPr>
          <p:cNvSpPr txBox="1">
            <a:spLocks noGrp="1"/>
          </p:cNvSpPr>
          <p:nvPr>
            <p:ph type="ftr" sz="quarter" idx="9"/>
          </p:nvPr>
        </p:nvSpPr>
        <p:spPr/>
        <p:txBody>
          <a:bodyPr/>
          <a:lstStyle>
            <a:lvl1pPr>
              <a:defRPr/>
            </a:lvl1pPr>
          </a:lstStyle>
          <a:p>
            <a:pPr lvl="0"/>
            <a:endParaRPr lang="en-US"/>
          </a:p>
        </p:txBody>
      </p:sp>
      <p:sp>
        <p:nvSpPr>
          <p:cNvPr id="5" name="Freeform 11">
            <a:extLst>
              <a:ext uri="{FF2B5EF4-FFF2-40B4-BE49-F238E27FC236}">
                <a16:creationId xmlns:a16="http://schemas.microsoft.com/office/drawing/2014/main" id="{93D1D45D-34F1-AA9F-92A1-617179B821E3}"/>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Slide Number Placeholder 4">
            <a:extLst>
              <a:ext uri="{FF2B5EF4-FFF2-40B4-BE49-F238E27FC236}">
                <a16:creationId xmlns:a16="http://schemas.microsoft.com/office/drawing/2014/main" id="{5E770433-1064-1597-4FB3-8200FA062423}"/>
              </a:ext>
            </a:extLst>
          </p:cNvPr>
          <p:cNvSpPr txBox="1">
            <a:spLocks noGrp="1"/>
          </p:cNvSpPr>
          <p:nvPr>
            <p:ph type="sldNum" sz="quarter" idx="8"/>
          </p:nvPr>
        </p:nvSpPr>
        <p:spPr/>
        <p:txBody>
          <a:bodyPr/>
          <a:lstStyle>
            <a:lvl1pPr>
              <a:defRPr/>
            </a:lvl1pPr>
          </a:lstStyle>
          <a:p>
            <a:pPr lvl="0"/>
            <a:fld id="{3CDE7DEF-F99B-40EC-A83E-8B24217648A7}" type="slidenum">
              <a:t>‹#›</a:t>
            </a:fld>
            <a:endParaRPr lang="en-US"/>
          </a:p>
        </p:txBody>
      </p:sp>
    </p:spTree>
    <p:extLst>
      <p:ext uri="{BB962C8B-B14F-4D97-AF65-F5344CB8AC3E}">
        <p14:creationId xmlns:p14="http://schemas.microsoft.com/office/powerpoint/2010/main" val="3278317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AFB5E5-7467-13E2-15B3-0558AB092F82}"/>
              </a:ext>
            </a:extLst>
          </p:cNvPr>
          <p:cNvSpPr txBox="1">
            <a:spLocks noGrp="1"/>
          </p:cNvSpPr>
          <p:nvPr>
            <p:ph type="dt" sz="half" idx="7"/>
          </p:nvPr>
        </p:nvSpPr>
        <p:spPr/>
        <p:txBody>
          <a:bodyPr/>
          <a:lstStyle>
            <a:lvl1pPr>
              <a:defRPr/>
            </a:lvl1pPr>
          </a:lstStyle>
          <a:p>
            <a:pPr lvl="0"/>
            <a:fld id="{AE138012-C6BD-41C1-9500-B9BF6EEBAE63}" type="datetime1">
              <a:rPr lang="en-US"/>
              <a:pPr lvl="0"/>
              <a:t>3/12/2026</a:t>
            </a:fld>
            <a:endParaRPr lang="en-US"/>
          </a:p>
        </p:txBody>
      </p:sp>
      <p:sp>
        <p:nvSpPr>
          <p:cNvPr id="3" name="Footer Placeholder 2">
            <a:extLst>
              <a:ext uri="{FF2B5EF4-FFF2-40B4-BE49-F238E27FC236}">
                <a16:creationId xmlns:a16="http://schemas.microsoft.com/office/drawing/2014/main" id="{BAF57B63-793A-CA29-55BF-DF16113CC34C}"/>
              </a:ext>
            </a:extLst>
          </p:cNvPr>
          <p:cNvSpPr txBox="1">
            <a:spLocks noGrp="1"/>
          </p:cNvSpPr>
          <p:nvPr>
            <p:ph type="ftr" sz="quarter" idx="9"/>
          </p:nvPr>
        </p:nvSpPr>
        <p:spPr/>
        <p:txBody>
          <a:bodyPr/>
          <a:lstStyle>
            <a:lvl1pPr>
              <a:defRPr/>
            </a:lvl1pPr>
          </a:lstStyle>
          <a:p>
            <a:pPr lvl="0"/>
            <a:endParaRPr lang="en-US"/>
          </a:p>
        </p:txBody>
      </p:sp>
      <p:sp>
        <p:nvSpPr>
          <p:cNvPr id="4" name="Freeform 11">
            <a:extLst>
              <a:ext uri="{FF2B5EF4-FFF2-40B4-BE49-F238E27FC236}">
                <a16:creationId xmlns:a16="http://schemas.microsoft.com/office/drawing/2014/main" id="{C56B6CD7-E19D-8EED-D4A2-87322A74DEBD}"/>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Slide Number Placeholder 3">
            <a:extLst>
              <a:ext uri="{FF2B5EF4-FFF2-40B4-BE49-F238E27FC236}">
                <a16:creationId xmlns:a16="http://schemas.microsoft.com/office/drawing/2014/main" id="{9B016937-1369-E83F-2EF0-A1C1BB46F2EB}"/>
              </a:ext>
            </a:extLst>
          </p:cNvPr>
          <p:cNvSpPr txBox="1">
            <a:spLocks noGrp="1"/>
          </p:cNvSpPr>
          <p:nvPr>
            <p:ph type="sldNum" sz="quarter" idx="8"/>
          </p:nvPr>
        </p:nvSpPr>
        <p:spPr/>
        <p:txBody>
          <a:bodyPr/>
          <a:lstStyle>
            <a:lvl1pPr>
              <a:defRPr/>
            </a:lvl1pPr>
          </a:lstStyle>
          <a:p>
            <a:pPr lvl="0"/>
            <a:fld id="{AF0E4133-C834-4DB0-858C-1924A3FAAD42}" type="slidenum">
              <a:t>‹#›</a:t>
            </a:fld>
            <a:endParaRPr lang="en-US"/>
          </a:p>
        </p:txBody>
      </p:sp>
    </p:spTree>
    <p:extLst>
      <p:ext uri="{BB962C8B-B14F-4D97-AF65-F5344CB8AC3E}">
        <p14:creationId xmlns:p14="http://schemas.microsoft.com/office/powerpoint/2010/main" val="3507195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F991B-55DD-C4C8-8269-42D21C4808F5}"/>
              </a:ext>
            </a:extLst>
          </p:cNvPr>
          <p:cNvSpPr txBox="1">
            <a:spLocks noGrp="1"/>
          </p:cNvSpPr>
          <p:nvPr>
            <p:ph type="title"/>
          </p:nvPr>
        </p:nvSpPr>
        <p:spPr>
          <a:xfrm>
            <a:off x="2589215" y="446090"/>
            <a:ext cx="3505196" cy="976314"/>
          </a:xfrm>
        </p:spPr>
        <p:txBody>
          <a:bodyPr anchor="b"/>
          <a:lstStyle>
            <a:lvl1pPr>
              <a:defRPr sz="2000"/>
            </a:lvl1pPr>
          </a:lstStyle>
          <a:p>
            <a:pPr lvl="0"/>
            <a:r>
              <a:rPr lang="en-US"/>
              <a:t>Click to edit Master title style</a:t>
            </a:r>
          </a:p>
        </p:txBody>
      </p:sp>
      <p:sp>
        <p:nvSpPr>
          <p:cNvPr id="3" name="Content Placeholder 2">
            <a:extLst>
              <a:ext uri="{FF2B5EF4-FFF2-40B4-BE49-F238E27FC236}">
                <a16:creationId xmlns:a16="http://schemas.microsoft.com/office/drawing/2014/main" id="{7F68EF7A-3EF5-BCE1-4EE5-BDC0FFDAE3CE}"/>
              </a:ext>
            </a:extLst>
          </p:cNvPr>
          <p:cNvSpPr txBox="1">
            <a:spLocks noGrp="1"/>
          </p:cNvSpPr>
          <p:nvPr>
            <p:ph idx="1"/>
          </p:nvPr>
        </p:nvSpPr>
        <p:spPr>
          <a:xfrm>
            <a:off x="6323011" y="446090"/>
            <a:ext cx="5181603" cy="5414967"/>
          </a:xfrm>
        </p:spPr>
        <p:txBody>
          <a:bodyPr anchor="ct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3B3B76A-9D98-A884-9EB8-DA7D485173FF}"/>
              </a:ext>
            </a:extLst>
          </p:cNvPr>
          <p:cNvSpPr txBox="1">
            <a:spLocks noGrp="1"/>
          </p:cNvSpPr>
          <p:nvPr>
            <p:ph type="body" idx="2"/>
          </p:nvPr>
        </p:nvSpPr>
        <p:spPr>
          <a:xfrm>
            <a:off x="2589215" y="1598608"/>
            <a:ext cx="3505196" cy="4262439"/>
          </a:xfrm>
        </p:spPr>
        <p:txBody>
          <a:bodyPr/>
          <a:lstStyle>
            <a:lvl1pPr marL="0" indent="0">
              <a:buNone/>
              <a:defRPr sz="1400"/>
            </a:lvl1pPr>
          </a:lstStyle>
          <a:p>
            <a:pPr lvl="0"/>
            <a:r>
              <a:rPr lang="en-US"/>
              <a:t>Click to edit Master text styles</a:t>
            </a:r>
          </a:p>
        </p:txBody>
      </p:sp>
      <p:sp>
        <p:nvSpPr>
          <p:cNvPr id="5" name="Date Placeholder 4">
            <a:extLst>
              <a:ext uri="{FF2B5EF4-FFF2-40B4-BE49-F238E27FC236}">
                <a16:creationId xmlns:a16="http://schemas.microsoft.com/office/drawing/2014/main" id="{82DCD20B-B085-E6E3-1AA3-C48A13BE4080}"/>
              </a:ext>
            </a:extLst>
          </p:cNvPr>
          <p:cNvSpPr txBox="1">
            <a:spLocks noGrp="1"/>
          </p:cNvSpPr>
          <p:nvPr>
            <p:ph type="dt" sz="half" idx="7"/>
          </p:nvPr>
        </p:nvSpPr>
        <p:spPr/>
        <p:txBody>
          <a:bodyPr/>
          <a:lstStyle>
            <a:lvl1pPr>
              <a:defRPr/>
            </a:lvl1pPr>
          </a:lstStyle>
          <a:p>
            <a:pPr lvl="0"/>
            <a:fld id="{07D8A3A4-6780-46BD-81C8-A8B3A8696E1A}" type="datetime1">
              <a:rPr lang="en-US"/>
              <a:pPr lvl="0"/>
              <a:t>3/12/2026</a:t>
            </a:fld>
            <a:endParaRPr lang="en-US"/>
          </a:p>
        </p:txBody>
      </p:sp>
      <p:sp>
        <p:nvSpPr>
          <p:cNvPr id="6" name="Footer Placeholder 5">
            <a:extLst>
              <a:ext uri="{FF2B5EF4-FFF2-40B4-BE49-F238E27FC236}">
                <a16:creationId xmlns:a16="http://schemas.microsoft.com/office/drawing/2014/main" id="{320B9350-995F-8595-7F21-A76F9C512FB3}"/>
              </a:ext>
            </a:extLst>
          </p:cNvPr>
          <p:cNvSpPr txBox="1">
            <a:spLocks noGrp="1"/>
          </p:cNvSpPr>
          <p:nvPr>
            <p:ph type="ftr" sz="quarter" idx="9"/>
          </p:nvPr>
        </p:nvSpPr>
        <p:spPr/>
        <p:txBody>
          <a:bodyPr/>
          <a:lstStyle>
            <a:lvl1pPr>
              <a:defRPr/>
            </a:lvl1pPr>
          </a:lstStyle>
          <a:p>
            <a:pPr lvl="0"/>
            <a:endParaRPr lang="en-US"/>
          </a:p>
        </p:txBody>
      </p:sp>
      <p:sp>
        <p:nvSpPr>
          <p:cNvPr id="7" name="Freeform 11">
            <a:extLst>
              <a:ext uri="{FF2B5EF4-FFF2-40B4-BE49-F238E27FC236}">
                <a16:creationId xmlns:a16="http://schemas.microsoft.com/office/drawing/2014/main" id="{C17A408D-5C04-371A-421F-2AAD2D984BE2}"/>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Slide Number Placeholder 6">
            <a:extLst>
              <a:ext uri="{FF2B5EF4-FFF2-40B4-BE49-F238E27FC236}">
                <a16:creationId xmlns:a16="http://schemas.microsoft.com/office/drawing/2014/main" id="{3255956D-5E6A-CF6F-5DFC-3E356DF466A1}"/>
              </a:ext>
            </a:extLst>
          </p:cNvPr>
          <p:cNvSpPr txBox="1">
            <a:spLocks noGrp="1"/>
          </p:cNvSpPr>
          <p:nvPr>
            <p:ph type="sldNum" sz="quarter" idx="8"/>
          </p:nvPr>
        </p:nvSpPr>
        <p:spPr/>
        <p:txBody>
          <a:bodyPr/>
          <a:lstStyle>
            <a:lvl1pPr>
              <a:defRPr/>
            </a:lvl1pPr>
          </a:lstStyle>
          <a:p>
            <a:pPr lvl="0"/>
            <a:fld id="{C4BE9821-6649-408A-9B19-7A544EE9A4F7}" type="slidenum">
              <a:t>‹#›</a:t>
            </a:fld>
            <a:endParaRPr lang="en-US"/>
          </a:p>
        </p:txBody>
      </p:sp>
    </p:spTree>
    <p:extLst>
      <p:ext uri="{BB962C8B-B14F-4D97-AF65-F5344CB8AC3E}">
        <p14:creationId xmlns:p14="http://schemas.microsoft.com/office/powerpoint/2010/main" val="909502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0C254-45C8-1E5B-A989-F859FB8BA726}"/>
              </a:ext>
            </a:extLst>
          </p:cNvPr>
          <p:cNvSpPr txBox="1">
            <a:spLocks noGrp="1"/>
          </p:cNvSpPr>
          <p:nvPr>
            <p:ph type="title"/>
          </p:nvPr>
        </p:nvSpPr>
        <p:spPr>
          <a:xfrm>
            <a:off x="2589215" y="4800600"/>
            <a:ext cx="8915400" cy="566735"/>
          </a:xfrm>
        </p:spPr>
        <p:txBody>
          <a:bodyPr anchor="b"/>
          <a:lstStyle>
            <a:lvl1pPr>
              <a:defRPr sz="2400"/>
            </a:lvl1pPr>
          </a:lstStyle>
          <a:p>
            <a:pPr lvl="0"/>
            <a:r>
              <a:rPr lang="en-US"/>
              <a:t>Click to edit Master title style</a:t>
            </a:r>
          </a:p>
        </p:txBody>
      </p:sp>
      <p:sp>
        <p:nvSpPr>
          <p:cNvPr id="3" name="Picture Placeholder 2">
            <a:extLst>
              <a:ext uri="{FF2B5EF4-FFF2-40B4-BE49-F238E27FC236}">
                <a16:creationId xmlns:a16="http://schemas.microsoft.com/office/drawing/2014/main" id="{F533D7EB-1446-575E-C9B9-C31D482F8AD1}"/>
              </a:ext>
            </a:extLst>
          </p:cNvPr>
          <p:cNvSpPr txBox="1">
            <a:spLocks noGrp="1"/>
          </p:cNvSpPr>
          <p:nvPr>
            <p:ph type="pic" idx="1"/>
          </p:nvPr>
        </p:nvSpPr>
        <p:spPr>
          <a:xfrm>
            <a:off x="2589215" y="634968"/>
            <a:ext cx="8915400" cy="3854973"/>
          </a:xfrm>
        </p:spPr>
        <p:txBody>
          <a:bodyPr anchorCtr="1"/>
          <a:lstStyle>
            <a:lvl1pPr marL="0" indent="0" algn="ctr">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501375E2-01B2-2960-DA31-0AA6BAF23C56}"/>
              </a:ext>
            </a:extLst>
          </p:cNvPr>
          <p:cNvSpPr txBox="1">
            <a:spLocks noGrp="1"/>
          </p:cNvSpPr>
          <p:nvPr>
            <p:ph type="body" idx="2"/>
          </p:nvPr>
        </p:nvSpPr>
        <p:spPr>
          <a:xfrm>
            <a:off x="2589215" y="5367335"/>
            <a:ext cx="8915400" cy="493711"/>
          </a:xfrm>
        </p:spPr>
        <p:txBody>
          <a:bodyPr/>
          <a:lstStyle>
            <a:lvl1pPr marL="0" indent="0">
              <a:buNone/>
              <a:defRPr sz="1200"/>
            </a:lvl1pPr>
          </a:lstStyle>
          <a:p>
            <a:pPr lvl="0"/>
            <a:r>
              <a:rPr lang="en-US"/>
              <a:t>Click to edit Master text styles</a:t>
            </a:r>
          </a:p>
        </p:txBody>
      </p:sp>
      <p:sp>
        <p:nvSpPr>
          <p:cNvPr id="5" name="Date Placeholder 4">
            <a:extLst>
              <a:ext uri="{FF2B5EF4-FFF2-40B4-BE49-F238E27FC236}">
                <a16:creationId xmlns:a16="http://schemas.microsoft.com/office/drawing/2014/main" id="{D97EAC6E-96FA-BA67-A59B-A15EEE00A574}"/>
              </a:ext>
            </a:extLst>
          </p:cNvPr>
          <p:cNvSpPr txBox="1">
            <a:spLocks noGrp="1"/>
          </p:cNvSpPr>
          <p:nvPr>
            <p:ph type="dt" sz="half" idx="7"/>
          </p:nvPr>
        </p:nvSpPr>
        <p:spPr/>
        <p:txBody>
          <a:bodyPr/>
          <a:lstStyle>
            <a:lvl1pPr>
              <a:defRPr/>
            </a:lvl1pPr>
          </a:lstStyle>
          <a:p>
            <a:pPr lvl="0"/>
            <a:fld id="{4BC9BFF7-9F04-4B0E-ACB3-59DE73E2148E}" type="datetime1">
              <a:rPr lang="en-US"/>
              <a:pPr lvl="0"/>
              <a:t>3/12/2026</a:t>
            </a:fld>
            <a:endParaRPr lang="en-US"/>
          </a:p>
        </p:txBody>
      </p:sp>
      <p:sp>
        <p:nvSpPr>
          <p:cNvPr id="6" name="Footer Placeholder 5">
            <a:extLst>
              <a:ext uri="{FF2B5EF4-FFF2-40B4-BE49-F238E27FC236}">
                <a16:creationId xmlns:a16="http://schemas.microsoft.com/office/drawing/2014/main" id="{14D081B7-6258-2306-33D5-0F0670C0508D}"/>
              </a:ext>
            </a:extLst>
          </p:cNvPr>
          <p:cNvSpPr txBox="1">
            <a:spLocks noGrp="1"/>
          </p:cNvSpPr>
          <p:nvPr>
            <p:ph type="ftr" sz="quarter" idx="9"/>
          </p:nvPr>
        </p:nvSpPr>
        <p:spPr/>
        <p:txBody>
          <a:bodyPr/>
          <a:lstStyle>
            <a:lvl1pPr>
              <a:defRPr/>
            </a:lvl1pPr>
          </a:lstStyle>
          <a:p>
            <a:pPr lvl="0"/>
            <a:endParaRPr lang="en-US"/>
          </a:p>
        </p:txBody>
      </p:sp>
      <p:sp>
        <p:nvSpPr>
          <p:cNvPr id="7" name="Freeform 11">
            <a:extLst>
              <a:ext uri="{FF2B5EF4-FFF2-40B4-BE49-F238E27FC236}">
                <a16:creationId xmlns:a16="http://schemas.microsoft.com/office/drawing/2014/main" id="{5AE3430B-C61B-987D-D7A0-E6AC36EA2BC6}"/>
              </a:ext>
            </a:extLst>
          </p:cNvPr>
          <p:cNvSpPr/>
          <p:nvPr/>
        </p:nvSpPr>
        <p:spPr>
          <a:xfrm flipV="1">
            <a:off x="-4187" y="4911727"/>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Slide Number Placeholder 6">
            <a:extLst>
              <a:ext uri="{FF2B5EF4-FFF2-40B4-BE49-F238E27FC236}">
                <a16:creationId xmlns:a16="http://schemas.microsoft.com/office/drawing/2014/main" id="{E42E36B5-B9DD-7381-A650-5833DD5A295E}"/>
              </a:ext>
            </a:extLst>
          </p:cNvPr>
          <p:cNvSpPr txBox="1">
            <a:spLocks noGrp="1"/>
          </p:cNvSpPr>
          <p:nvPr>
            <p:ph type="sldNum" sz="quarter" idx="8"/>
          </p:nvPr>
        </p:nvSpPr>
        <p:spPr>
          <a:xfrm>
            <a:off x="531815" y="4983086"/>
            <a:ext cx="779763" cy="365129"/>
          </a:xfrm>
        </p:spPr>
        <p:txBody>
          <a:bodyPr/>
          <a:lstStyle>
            <a:lvl1pPr>
              <a:defRPr/>
            </a:lvl1pPr>
          </a:lstStyle>
          <a:p>
            <a:pPr lvl="0"/>
            <a:fld id="{A83FCA8F-2F2E-414E-8D31-CD1A2EB0BC22}" type="slidenum">
              <a:t>‹#›</a:t>
            </a:fld>
            <a:endParaRPr lang="en-US"/>
          </a:p>
        </p:txBody>
      </p:sp>
    </p:spTree>
    <p:extLst>
      <p:ext uri="{BB962C8B-B14F-4D97-AF65-F5344CB8AC3E}">
        <p14:creationId xmlns:p14="http://schemas.microsoft.com/office/powerpoint/2010/main" val="3435553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59FBF-0548-F77F-9F75-E38C8D53E1C4}"/>
              </a:ext>
            </a:extLst>
          </p:cNvPr>
          <p:cNvSpPr txBox="1">
            <a:spLocks noGrp="1"/>
          </p:cNvSpPr>
          <p:nvPr>
            <p:ph type="title"/>
          </p:nvPr>
        </p:nvSpPr>
        <p:spPr>
          <a:xfrm>
            <a:off x="2589215" y="609603"/>
            <a:ext cx="8915400" cy="3117043"/>
          </a:xfrm>
        </p:spPr>
        <p:txBody>
          <a:bodyPr anchor="ctr"/>
          <a:lstStyle>
            <a:lvl1pPr>
              <a:defRPr sz="4800"/>
            </a:lvl1pPr>
          </a:lstStyle>
          <a:p>
            <a:pPr lvl="0"/>
            <a:r>
              <a:rPr lang="en-US"/>
              <a:t>Click to edit Master title style</a:t>
            </a:r>
          </a:p>
        </p:txBody>
      </p:sp>
      <p:sp>
        <p:nvSpPr>
          <p:cNvPr id="3" name="Text Placeholder 2">
            <a:extLst>
              <a:ext uri="{FF2B5EF4-FFF2-40B4-BE49-F238E27FC236}">
                <a16:creationId xmlns:a16="http://schemas.microsoft.com/office/drawing/2014/main" id="{85085A0B-1CA7-31A1-01B4-665B77F58BA9}"/>
              </a:ext>
            </a:extLst>
          </p:cNvPr>
          <p:cNvSpPr txBox="1">
            <a:spLocks noGrp="1"/>
          </p:cNvSpPr>
          <p:nvPr>
            <p:ph type="body" idx="4294967295"/>
          </p:nvPr>
        </p:nvSpPr>
        <p:spPr>
          <a:xfrm>
            <a:off x="2589215" y="4354043"/>
            <a:ext cx="8915400" cy="1555860"/>
          </a:xfrm>
        </p:spPr>
        <p:txBody>
          <a:bodyPr anchor="ctr"/>
          <a:lstStyle>
            <a:lvl1pPr marL="0" indent="0">
              <a:buNone/>
              <a:defRPr>
                <a:solidFill>
                  <a:srgbClr val="59595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D072E28E-0B65-75E2-6BE4-675D75DDE403}"/>
              </a:ext>
            </a:extLst>
          </p:cNvPr>
          <p:cNvSpPr txBox="1">
            <a:spLocks noGrp="1"/>
          </p:cNvSpPr>
          <p:nvPr>
            <p:ph type="dt" sz="half" idx="7"/>
          </p:nvPr>
        </p:nvSpPr>
        <p:spPr/>
        <p:txBody>
          <a:bodyPr/>
          <a:lstStyle>
            <a:lvl1pPr>
              <a:defRPr/>
            </a:lvl1pPr>
          </a:lstStyle>
          <a:p>
            <a:pPr lvl="0"/>
            <a:fld id="{6EA03602-285D-45EE-93FF-9D9312016E19}" type="datetime1">
              <a:rPr lang="en-US"/>
              <a:pPr lvl="0"/>
              <a:t>3/12/2026</a:t>
            </a:fld>
            <a:endParaRPr lang="en-US"/>
          </a:p>
        </p:txBody>
      </p:sp>
      <p:sp>
        <p:nvSpPr>
          <p:cNvPr id="5" name="Footer Placeholder 4">
            <a:extLst>
              <a:ext uri="{FF2B5EF4-FFF2-40B4-BE49-F238E27FC236}">
                <a16:creationId xmlns:a16="http://schemas.microsoft.com/office/drawing/2014/main" id="{96E7E6D5-6231-B475-7BC7-044E23D5051E}"/>
              </a:ext>
            </a:extLst>
          </p:cNvPr>
          <p:cNvSpPr txBox="1">
            <a:spLocks noGrp="1"/>
          </p:cNvSpPr>
          <p:nvPr>
            <p:ph type="ftr" sz="quarter" idx="9"/>
          </p:nvPr>
        </p:nvSpPr>
        <p:spPr/>
        <p:txBody>
          <a:bodyPr/>
          <a:lstStyle>
            <a:lvl1pPr>
              <a:defRPr/>
            </a:lvl1pPr>
          </a:lstStyle>
          <a:p>
            <a:pPr lvl="0"/>
            <a:endParaRPr lang="en-US"/>
          </a:p>
        </p:txBody>
      </p:sp>
      <p:sp>
        <p:nvSpPr>
          <p:cNvPr id="6" name="Freeform 11">
            <a:extLst>
              <a:ext uri="{FF2B5EF4-FFF2-40B4-BE49-F238E27FC236}">
                <a16:creationId xmlns:a16="http://schemas.microsoft.com/office/drawing/2014/main" id="{FBA8AEC5-A722-F40B-1EB0-48F590FFDB0E}"/>
              </a:ext>
            </a:extLst>
          </p:cNvPr>
          <p:cNvSpPr/>
          <p:nvPr/>
        </p:nvSpPr>
        <p:spPr>
          <a:xfrm flipV="1">
            <a:off x="-4187" y="3178170"/>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Slide Number Placeholder 5">
            <a:extLst>
              <a:ext uri="{FF2B5EF4-FFF2-40B4-BE49-F238E27FC236}">
                <a16:creationId xmlns:a16="http://schemas.microsoft.com/office/drawing/2014/main" id="{7029E274-BD30-5A27-82B0-10989F911702}"/>
              </a:ext>
            </a:extLst>
          </p:cNvPr>
          <p:cNvSpPr txBox="1">
            <a:spLocks noGrp="1"/>
          </p:cNvSpPr>
          <p:nvPr>
            <p:ph type="sldNum" sz="quarter" idx="8"/>
          </p:nvPr>
        </p:nvSpPr>
        <p:spPr>
          <a:xfrm>
            <a:off x="531815" y="3244135"/>
            <a:ext cx="779763" cy="365129"/>
          </a:xfrm>
        </p:spPr>
        <p:txBody>
          <a:bodyPr/>
          <a:lstStyle>
            <a:lvl1pPr>
              <a:defRPr/>
            </a:lvl1pPr>
          </a:lstStyle>
          <a:p>
            <a:pPr lvl="0"/>
            <a:fld id="{7B76BC92-87B5-4E67-8865-9B764270BDF3}" type="slidenum">
              <a:t>‹#›</a:t>
            </a:fld>
            <a:endParaRPr lang="en-US"/>
          </a:p>
        </p:txBody>
      </p:sp>
    </p:spTree>
    <p:extLst>
      <p:ext uri="{BB962C8B-B14F-4D97-AF65-F5344CB8AC3E}">
        <p14:creationId xmlns:p14="http://schemas.microsoft.com/office/powerpoint/2010/main" val="1461257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585AD-6C02-FA15-0E32-5DBFD505A5F1}"/>
              </a:ext>
            </a:extLst>
          </p:cNvPr>
          <p:cNvSpPr txBox="1">
            <a:spLocks noGrp="1"/>
          </p:cNvSpPr>
          <p:nvPr>
            <p:ph type="title"/>
          </p:nvPr>
        </p:nvSpPr>
        <p:spPr>
          <a:xfrm>
            <a:off x="2849947" y="609603"/>
            <a:ext cx="8393926" cy="2895603"/>
          </a:xfrm>
        </p:spPr>
        <p:txBody>
          <a:bodyPr anchor="ctr"/>
          <a:lstStyle>
            <a:lvl1pPr>
              <a:defRPr sz="4800"/>
            </a:lvl1pPr>
          </a:lstStyle>
          <a:p>
            <a:pPr lvl="0"/>
            <a:r>
              <a:rPr lang="en-US"/>
              <a:t>Click to edit Master title style</a:t>
            </a:r>
          </a:p>
        </p:txBody>
      </p:sp>
      <p:sp>
        <p:nvSpPr>
          <p:cNvPr id="3" name="Text Placeholder 9">
            <a:extLst>
              <a:ext uri="{FF2B5EF4-FFF2-40B4-BE49-F238E27FC236}">
                <a16:creationId xmlns:a16="http://schemas.microsoft.com/office/drawing/2014/main" id="{0BED82EA-2E6A-0023-F09C-427A64E16230}"/>
              </a:ext>
            </a:extLst>
          </p:cNvPr>
          <p:cNvSpPr txBox="1">
            <a:spLocks noGrp="1"/>
          </p:cNvSpPr>
          <p:nvPr>
            <p:ph type="body" idx="4294967295"/>
          </p:nvPr>
        </p:nvSpPr>
        <p:spPr>
          <a:xfrm>
            <a:off x="3275015" y="3505196"/>
            <a:ext cx="7536557" cy="381003"/>
          </a:xfrm>
        </p:spPr>
        <p:txBody>
          <a:bodyPr anchor="ctr">
            <a:noAutofit/>
          </a:bodyPr>
          <a:lstStyle>
            <a:lvl1pPr marL="0" indent="0">
              <a:buNone/>
              <a:defRPr sz="1600">
                <a:solidFill>
                  <a:srgbClr val="7F7F7F"/>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5C7E38EF-3F9B-AA87-0378-D80EF9DC732C}"/>
              </a:ext>
            </a:extLst>
          </p:cNvPr>
          <p:cNvSpPr txBox="1">
            <a:spLocks noGrp="1"/>
          </p:cNvSpPr>
          <p:nvPr>
            <p:ph type="body" idx="4294967295"/>
          </p:nvPr>
        </p:nvSpPr>
        <p:spPr>
          <a:xfrm>
            <a:off x="2589215" y="4354043"/>
            <a:ext cx="8915400" cy="1555860"/>
          </a:xfrm>
        </p:spPr>
        <p:txBody>
          <a:bodyPr anchor="ctr"/>
          <a:lstStyle>
            <a:lvl1pPr marL="0" indent="0">
              <a:buNone/>
              <a:defRPr>
                <a:solidFill>
                  <a:srgbClr val="595959"/>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E100A6C2-1574-DCF5-7C9D-417B46A25B29}"/>
              </a:ext>
            </a:extLst>
          </p:cNvPr>
          <p:cNvSpPr txBox="1">
            <a:spLocks noGrp="1"/>
          </p:cNvSpPr>
          <p:nvPr>
            <p:ph type="dt" sz="half" idx="7"/>
          </p:nvPr>
        </p:nvSpPr>
        <p:spPr/>
        <p:txBody>
          <a:bodyPr/>
          <a:lstStyle>
            <a:lvl1pPr>
              <a:defRPr/>
            </a:lvl1pPr>
          </a:lstStyle>
          <a:p>
            <a:pPr lvl="0"/>
            <a:fld id="{83CE62FD-676A-48EF-A29B-98FA6531CEBE}" type="datetime1">
              <a:rPr lang="en-US"/>
              <a:pPr lvl="0"/>
              <a:t>3/12/2026</a:t>
            </a:fld>
            <a:endParaRPr lang="en-US"/>
          </a:p>
        </p:txBody>
      </p:sp>
      <p:sp>
        <p:nvSpPr>
          <p:cNvPr id="6" name="Footer Placeholder 4">
            <a:extLst>
              <a:ext uri="{FF2B5EF4-FFF2-40B4-BE49-F238E27FC236}">
                <a16:creationId xmlns:a16="http://schemas.microsoft.com/office/drawing/2014/main" id="{56D9B6D4-3C2D-1F4B-20EF-B448AAA1C19B}"/>
              </a:ext>
            </a:extLst>
          </p:cNvPr>
          <p:cNvSpPr txBox="1">
            <a:spLocks noGrp="1"/>
          </p:cNvSpPr>
          <p:nvPr>
            <p:ph type="ftr" sz="quarter" idx="9"/>
          </p:nvPr>
        </p:nvSpPr>
        <p:spPr/>
        <p:txBody>
          <a:bodyPr/>
          <a:lstStyle>
            <a:lvl1pPr>
              <a:defRPr/>
            </a:lvl1pPr>
          </a:lstStyle>
          <a:p>
            <a:pPr lvl="0"/>
            <a:endParaRPr lang="en-US"/>
          </a:p>
        </p:txBody>
      </p:sp>
      <p:sp>
        <p:nvSpPr>
          <p:cNvPr id="7" name="Freeform 11">
            <a:extLst>
              <a:ext uri="{FF2B5EF4-FFF2-40B4-BE49-F238E27FC236}">
                <a16:creationId xmlns:a16="http://schemas.microsoft.com/office/drawing/2014/main" id="{3F90E367-11A4-CF71-9568-D5F8A0C211E0}"/>
              </a:ext>
            </a:extLst>
          </p:cNvPr>
          <p:cNvSpPr/>
          <p:nvPr/>
        </p:nvSpPr>
        <p:spPr>
          <a:xfrm flipV="1">
            <a:off x="-4187" y="3178170"/>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Slide Number Placeholder 5">
            <a:extLst>
              <a:ext uri="{FF2B5EF4-FFF2-40B4-BE49-F238E27FC236}">
                <a16:creationId xmlns:a16="http://schemas.microsoft.com/office/drawing/2014/main" id="{AEA3CBE5-8977-F12C-2031-9F389AD480D0}"/>
              </a:ext>
            </a:extLst>
          </p:cNvPr>
          <p:cNvSpPr txBox="1">
            <a:spLocks noGrp="1"/>
          </p:cNvSpPr>
          <p:nvPr>
            <p:ph type="sldNum" sz="quarter" idx="8"/>
          </p:nvPr>
        </p:nvSpPr>
        <p:spPr>
          <a:xfrm>
            <a:off x="531815" y="3244135"/>
            <a:ext cx="779763" cy="365129"/>
          </a:xfrm>
        </p:spPr>
        <p:txBody>
          <a:bodyPr/>
          <a:lstStyle>
            <a:lvl1pPr>
              <a:defRPr/>
            </a:lvl1pPr>
          </a:lstStyle>
          <a:p>
            <a:pPr lvl="0"/>
            <a:fld id="{28D56CEA-7415-4F13-BBCC-37E1F4F42595}" type="slidenum">
              <a:t>‹#›</a:t>
            </a:fld>
            <a:endParaRPr lang="en-US"/>
          </a:p>
        </p:txBody>
      </p:sp>
      <p:sp>
        <p:nvSpPr>
          <p:cNvPr id="9" name="TextBox 13">
            <a:extLst>
              <a:ext uri="{FF2B5EF4-FFF2-40B4-BE49-F238E27FC236}">
                <a16:creationId xmlns:a16="http://schemas.microsoft.com/office/drawing/2014/main" id="{658A1FDB-BC73-65A4-651A-371ECC60E0A3}"/>
              </a:ext>
            </a:extLst>
          </p:cNvPr>
          <p:cNvSpPr txBox="1"/>
          <p:nvPr/>
        </p:nvSpPr>
        <p:spPr>
          <a:xfrm>
            <a:off x="2467654" y="648007"/>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A53010"/>
                </a:solidFill>
                <a:uFillTx/>
                <a:latin typeface="Arial"/>
              </a:rPr>
              <a:t>“</a:t>
            </a:r>
          </a:p>
        </p:txBody>
      </p:sp>
      <p:sp>
        <p:nvSpPr>
          <p:cNvPr id="10" name="TextBox 14">
            <a:extLst>
              <a:ext uri="{FF2B5EF4-FFF2-40B4-BE49-F238E27FC236}">
                <a16:creationId xmlns:a16="http://schemas.microsoft.com/office/drawing/2014/main" id="{B12993EE-0664-203C-1BCA-1BE7D683DA5A}"/>
              </a:ext>
            </a:extLst>
          </p:cNvPr>
          <p:cNvSpPr txBox="1"/>
          <p:nvPr/>
        </p:nvSpPr>
        <p:spPr>
          <a:xfrm>
            <a:off x="11114852" y="2905304"/>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A53010"/>
                </a:solidFill>
                <a:uFillTx/>
                <a:latin typeface="Arial"/>
              </a:rPr>
              <a:t>”</a:t>
            </a:r>
          </a:p>
        </p:txBody>
      </p:sp>
    </p:spTree>
    <p:extLst>
      <p:ext uri="{BB962C8B-B14F-4D97-AF65-F5344CB8AC3E}">
        <p14:creationId xmlns:p14="http://schemas.microsoft.com/office/powerpoint/2010/main" val="36213131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FCFAF-F2C7-CB43-D328-D54D3E52664C}"/>
              </a:ext>
            </a:extLst>
          </p:cNvPr>
          <p:cNvSpPr txBox="1">
            <a:spLocks noGrp="1"/>
          </p:cNvSpPr>
          <p:nvPr>
            <p:ph type="title"/>
          </p:nvPr>
        </p:nvSpPr>
        <p:spPr>
          <a:xfrm>
            <a:off x="2589215" y="2438403"/>
            <a:ext cx="8915400" cy="2724847"/>
          </a:xfrm>
        </p:spPr>
        <p:txBody>
          <a:bodyPr anchor="b"/>
          <a:lstStyle>
            <a:lvl1pPr>
              <a:defRPr sz="4800"/>
            </a:lvl1pPr>
          </a:lstStyle>
          <a:p>
            <a:pPr lvl="0"/>
            <a:r>
              <a:rPr lang="en-US"/>
              <a:t>Click to edit Master title style</a:t>
            </a:r>
          </a:p>
        </p:txBody>
      </p:sp>
      <p:sp>
        <p:nvSpPr>
          <p:cNvPr id="3" name="Text Placeholder 3">
            <a:extLst>
              <a:ext uri="{FF2B5EF4-FFF2-40B4-BE49-F238E27FC236}">
                <a16:creationId xmlns:a16="http://schemas.microsoft.com/office/drawing/2014/main" id="{20B3D136-609C-61BB-8213-3C4090CAE8C6}"/>
              </a:ext>
            </a:extLst>
          </p:cNvPr>
          <p:cNvSpPr txBox="1">
            <a:spLocks noGrp="1"/>
          </p:cNvSpPr>
          <p:nvPr>
            <p:ph type="body" idx="4294967295"/>
          </p:nvPr>
        </p:nvSpPr>
        <p:spPr>
          <a:xfrm>
            <a:off x="2589215" y="5181603"/>
            <a:ext cx="8915400" cy="729618"/>
          </a:xfrm>
        </p:spPr>
        <p:txBody>
          <a:bodyPr/>
          <a:lstStyle>
            <a:lvl1pPr marL="0" indent="0">
              <a:buNone/>
              <a:defRPr>
                <a:solidFill>
                  <a:srgbClr val="595959"/>
                </a:solidFill>
              </a:defRPr>
            </a:lvl1pPr>
          </a:lstStyle>
          <a:p>
            <a:pPr lvl="0"/>
            <a:r>
              <a:rPr lang="en-US"/>
              <a:t>Click to edit Master text styles</a:t>
            </a:r>
          </a:p>
        </p:txBody>
      </p:sp>
      <p:sp>
        <p:nvSpPr>
          <p:cNvPr id="4" name="Date Placeholder 4">
            <a:extLst>
              <a:ext uri="{FF2B5EF4-FFF2-40B4-BE49-F238E27FC236}">
                <a16:creationId xmlns:a16="http://schemas.microsoft.com/office/drawing/2014/main" id="{7FE30EFC-8D28-8823-6FD6-820052BBE568}"/>
              </a:ext>
            </a:extLst>
          </p:cNvPr>
          <p:cNvSpPr txBox="1">
            <a:spLocks noGrp="1"/>
          </p:cNvSpPr>
          <p:nvPr>
            <p:ph type="dt" sz="half" idx="7"/>
          </p:nvPr>
        </p:nvSpPr>
        <p:spPr/>
        <p:txBody>
          <a:bodyPr/>
          <a:lstStyle>
            <a:lvl1pPr>
              <a:defRPr/>
            </a:lvl1pPr>
          </a:lstStyle>
          <a:p>
            <a:pPr lvl="0"/>
            <a:fld id="{602370B1-A90E-4995-BC42-6D0E340B9A99}" type="datetime1">
              <a:rPr lang="en-US"/>
              <a:pPr lvl="0"/>
              <a:t>3/12/2026</a:t>
            </a:fld>
            <a:endParaRPr lang="en-US"/>
          </a:p>
        </p:txBody>
      </p:sp>
      <p:sp>
        <p:nvSpPr>
          <p:cNvPr id="5" name="Footer Placeholder 5">
            <a:extLst>
              <a:ext uri="{FF2B5EF4-FFF2-40B4-BE49-F238E27FC236}">
                <a16:creationId xmlns:a16="http://schemas.microsoft.com/office/drawing/2014/main" id="{A41C1201-D7F1-8642-3C42-19254548095A}"/>
              </a:ext>
            </a:extLst>
          </p:cNvPr>
          <p:cNvSpPr txBox="1">
            <a:spLocks noGrp="1"/>
          </p:cNvSpPr>
          <p:nvPr>
            <p:ph type="ftr" sz="quarter" idx="9"/>
          </p:nvPr>
        </p:nvSpPr>
        <p:spPr/>
        <p:txBody>
          <a:bodyPr/>
          <a:lstStyle>
            <a:lvl1pPr>
              <a:defRPr/>
            </a:lvl1pPr>
          </a:lstStyle>
          <a:p>
            <a:pPr lvl="0"/>
            <a:endParaRPr lang="en-US"/>
          </a:p>
        </p:txBody>
      </p:sp>
      <p:sp>
        <p:nvSpPr>
          <p:cNvPr id="6" name="Freeform 11">
            <a:extLst>
              <a:ext uri="{FF2B5EF4-FFF2-40B4-BE49-F238E27FC236}">
                <a16:creationId xmlns:a16="http://schemas.microsoft.com/office/drawing/2014/main" id="{7D633920-D6A8-3DC9-D401-4700389926B4}"/>
              </a:ext>
            </a:extLst>
          </p:cNvPr>
          <p:cNvSpPr/>
          <p:nvPr/>
        </p:nvSpPr>
        <p:spPr>
          <a:xfrm flipV="1">
            <a:off x="-4187" y="4911727"/>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Slide Number Placeholder 6">
            <a:extLst>
              <a:ext uri="{FF2B5EF4-FFF2-40B4-BE49-F238E27FC236}">
                <a16:creationId xmlns:a16="http://schemas.microsoft.com/office/drawing/2014/main" id="{5359C6E7-4973-F2F7-959D-EF358AF7D5E9}"/>
              </a:ext>
            </a:extLst>
          </p:cNvPr>
          <p:cNvSpPr txBox="1">
            <a:spLocks noGrp="1"/>
          </p:cNvSpPr>
          <p:nvPr>
            <p:ph type="sldNum" sz="quarter" idx="8"/>
          </p:nvPr>
        </p:nvSpPr>
        <p:spPr>
          <a:xfrm>
            <a:off x="531815" y="4983086"/>
            <a:ext cx="779763" cy="365129"/>
          </a:xfrm>
        </p:spPr>
        <p:txBody>
          <a:bodyPr/>
          <a:lstStyle>
            <a:lvl1pPr>
              <a:defRPr/>
            </a:lvl1pPr>
          </a:lstStyle>
          <a:p>
            <a:pPr lvl="0"/>
            <a:fld id="{63FBF114-4258-4AF8-99AE-AFF6F2C311B3}" type="slidenum">
              <a:t>‹#›</a:t>
            </a:fld>
            <a:endParaRPr lang="en-US"/>
          </a:p>
        </p:txBody>
      </p:sp>
    </p:spTree>
    <p:extLst>
      <p:ext uri="{BB962C8B-B14F-4D97-AF65-F5344CB8AC3E}">
        <p14:creationId xmlns:p14="http://schemas.microsoft.com/office/powerpoint/2010/main" val="23289072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E305-8C51-3A72-C6B8-FE159DF0C947}"/>
              </a:ext>
            </a:extLst>
          </p:cNvPr>
          <p:cNvSpPr txBox="1">
            <a:spLocks noGrp="1"/>
          </p:cNvSpPr>
          <p:nvPr>
            <p:ph type="title"/>
          </p:nvPr>
        </p:nvSpPr>
        <p:spPr>
          <a:xfrm>
            <a:off x="2849947" y="609603"/>
            <a:ext cx="8393926" cy="2895603"/>
          </a:xfrm>
        </p:spPr>
        <p:txBody>
          <a:bodyPr anchor="ctr"/>
          <a:lstStyle>
            <a:lvl1pPr>
              <a:defRPr sz="4800"/>
            </a:lvl1pPr>
          </a:lstStyle>
          <a:p>
            <a:pPr lvl="0"/>
            <a:r>
              <a:rPr lang="en-US"/>
              <a:t>Click to edit Master title style</a:t>
            </a:r>
          </a:p>
        </p:txBody>
      </p:sp>
      <p:sp>
        <p:nvSpPr>
          <p:cNvPr id="3" name="Text Placeholder 9">
            <a:extLst>
              <a:ext uri="{FF2B5EF4-FFF2-40B4-BE49-F238E27FC236}">
                <a16:creationId xmlns:a16="http://schemas.microsoft.com/office/drawing/2014/main" id="{387697D5-7887-3469-9199-F5926AADA5AC}"/>
              </a:ext>
            </a:extLst>
          </p:cNvPr>
          <p:cNvSpPr txBox="1">
            <a:spLocks noGrp="1"/>
          </p:cNvSpPr>
          <p:nvPr>
            <p:ph type="body" idx="4294967295"/>
          </p:nvPr>
        </p:nvSpPr>
        <p:spPr>
          <a:xfrm>
            <a:off x="2589215" y="4343400"/>
            <a:ext cx="8915400" cy="838203"/>
          </a:xfrm>
        </p:spPr>
        <p:txBody>
          <a:bodyPr anchor="b">
            <a:noAutofit/>
          </a:bodyPr>
          <a:lstStyle>
            <a:lvl1pPr marL="0" indent="0">
              <a:buNone/>
              <a:defRPr sz="2400">
                <a:solidFill>
                  <a:srgbClr val="A53010"/>
                </a:solidFill>
              </a:defRPr>
            </a:lvl1pPr>
          </a:lstStyle>
          <a:p>
            <a:pPr lvl="0"/>
            <a:r>
              <a:rPr lang="en-US"/>
              <a:t>Click to edit Master text styles</a:t>
            </a:r>
          </a:p>
        </p:txBody>
      </p:sp>
      <p:sp>
        <p:nvSpPr>
          <p:cNvPr id="4" name="Text Placeholder 3">
            <a:extLst>
              <a:ext uri="{FF2B5EF4-FFF2-40B4-BE49-F238E27FC236}">
                <a16:creationId xmlns:a16="http://schemas.microsoft.com/office/drawing/2014/main" id="{B5CC2862-6347-D692-D442-70CF6ED7E34D}"/>
              </a:ext>
            </a:extLst>
          </p:cNvPr>
          <p:cNvSpPr txBox="1">
            <a:spLocks noGrp="1"/>
          </p:cNvSpPr>
          <p:nvPr>
            <p:ph type="body" idx="4294967295"/>
          </p:nvPr>
        </p:nvSpPr>
        <p:spPr>
          <a:xfrm>
            <a:off x="2589215" y="5181603"/>
            <a:ext cx="8915400" cy="729618"/>
          </a:xfrm>
        </p:spPr>
        <p:txBody>
          <a:bodyPr/>
          <a:lstStyle>
            <a:lvl1pPr marL="0" indent="0">
              <a:buNone/>
              <a:defRPr>
                <a:solidFill>
                  <a:srgbClr val="595959"/>
                </a:solidFill>
              </a:defRPr>
            </a:lvl1pPr>
          </a:lstStyle>
          <a:p>
            <a:pPr lvl="0"/>
            <a:r>
              <a:rPr lang="en-US"/>
              <a:t>Click to edit Master text styles</a:t>
            </a:r>
          </a:p>
        </p:txBody>
      </p:sp>
      <p:sp>
        <p:nvSpPr>
          <p:cNvPr id="5" name="Date Placeholder 4">
            <a:extLst>
              <a:ext uri="{FF2B5EF4-FFF2-40B4-BE49-F238E27FC236}">
                <a16:creationId xmlns:a16="http://schemas.microsoft.com/office/drawing/2014/main" id="{E62D4CFC-577E-8367-7455-D54252EEEE06}"/>
              </a:ext>
            </a:extLst>
          </p:cNvPr>
          <p:cNvSpPr txBox="1">
            <a:spLocks noGrp="1"/>
          </p:cNvSpPr>
          <p:nvPr>
            <p:ph type="dt" sz="half" idx="7"/>
          </p:nvPr>
        </p:nvSpPr>
        <p:spPr/>
        <p:txBody>
          <a:bodyPr/>
          <a:lstStyle>
            <a:lvl1pPr>
              <a:defRPr/>
            </a:lvl1pPr>
          </a:lstStyle>
          <a:p>
            <a:pPr lvl="0"/>
            <a:fld id="{BD39283F-61FB-4235-8AAF-427EAF7D93EB}" type="datetime1">
              <a:rPr lang="en-US"/>
              <a:pPr lvl="0"/>
              <a:t>3/12/2026</a:t>
            </a:fld>
            <a:endParaRPr lang="en-US"/>
          </a:p>
        </p:txBody>
      </p:sp>
      <p:sp>
        <p:nvSpPr>
          <p:cNvPr id="6" name="Footer Placeholder 5">
            <a:extLst>
              <a:ext uri="{FF2B5EF4-FFF2-40B4-BE49-F238E27FC236}">
                <a16:creationId xmlns:a16="http://schemas.microsoft.com/office/drawing/2014/main" id="{7BF05266-3130-0483-0EAD-224D55F40D40}"/>
              </a:ext>
            </a:extLst>
          </p:cNvPr>
          <p:cNvSpPr txBox="1">
            <a:spLocks noGrp="1"/>
          </p:cNvSpPr>
          <p:nvPr>
            <p:ph type="ftr" sz="quarter" idx="9"/>
          </p:nvPr>
        </p:nvSpPr>
        <p:spPr/>
        <p:txBody>
          <a:bodyPr/>
          <a:lstStyle>
            <a:lvl1pPr>
              <a:defRPr/>
            </a:lvl1pPr>
          </a:lstStyle>
          <a:p>
            <a:pPr lvl="0"/>
            <a:endParaRPr lang="en-US"/>
          </a:p>
        </p:txBody>
      </p:sp>
      <p:sp>
        <p:nvSpPr>
          <p:cNvPr id="7" name="Freeform 11">
            <a:extLst>
              <a:ext uri="{FF2B5EF4-FFF2-40B4-BE49-F238E27FC236}">
                <a16:creationId xmlns:a16="http://schemas.microsoft.com/office/drawing/2014/main" id="{198CD1D6-7A96-AA82-2085-D5DB00D623BD}"/>
              </a:ext>
            </a:extLst>
          </p:cNvPr>
          <p:cNvSpPr/>
          <p:nvPr/>
        </p:nvSpPr>
        <p:spPr>
          <a:xfrm flipV="1">
            <a:off x="-4187" y="4911727"/>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Slide Number Placeholder 6">
            <a:extLst>
              <a:ext uri="{FF2B5EF4-FFF2-40B4-BE49-F238E27FC236}">
                <a16:creationId xmlns:a16="http://schemas.microsoft.com/office/drawing/2014/main" id="{2AD25117-20D6-AA04-CF11-BAE42763E19F}"/>
              </a:ext>
            </a:extLst>
          </p:cNvPr>
          <p:cNvSpPr txBox="1">
            <a:spLocks noGrp="1"/>
          </p:cNvSpPr>
          <p:nvPr>
            <p:ph type="sldNum" sz="quarter" idx="8"/>
          </p:nvPr>
        </p:nvSpPr>
        <p:spPr>
          <a:xfrm>
            <a:off x="531815" y="4983086"/>
            <a:ext cx="779763" cy="365129"/>
          </a:xfrm>
        </p:spPr>
        <p:txBody>
          <a:bodyPr/>
          <a:lstStyle>
            <a:lvl1pPr>
              <a:defRPr/>
            </a:lvl1pPr>
          </a:lstStyle>
          <a:p>
            <a:pPr lvl="0"/>
            <a:fld id="{5859FF73-871C-4598-A3B2-25E4B76DABCD}" type="slidenum">
              <a:t>‹#›</a:t>
            </a:fld>
            <a:endParaRPr lang="en-US"/>
          </a:p>
        </p:txBody>
      </p:sp>
      <p:sp>
        <p:nvSpPr>
          <p:cNvPr id="9" name="TextBox 16">
            <a:extLst>
              <a:ext uri="{FF2B5EF4-FFF2-40B4-BE49-F238E27FC236}">
                <a16:creationId xmlns:a16="http://schemas.microsoft.com/office/drawing/2014/main" id="{39F3E2B8-5668-83E1-CAF2-503FBF32CB5F}"/>
              </a:ext>
            </a:extLst>
          </p:cNvPr>
          <p:cNvSpPr txBox="1"/>
          <p:nvPr/>
        </p:nvSpPr>
        <p:spPr>
          <a:xfrm>
            <a:off x="2467654" y="648007"/>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A53010"/>
                </a:solidFill>
                <a:uFillTx/>
                <a:latin typeface="Arial"/>
              </a:rPr>
              <a:t>“</a:t>
            </a:r>
          </a:p>
        </p:txBody>
      </p:sp>
      <p:sp>
        <p:nvSpPr>
          <p:cNvPr id="10" name="TextBox 17">
            <a:extLst>
              <a:ext uri="{FF2B5EF4-FFF2-40B4-BE49-F238E27FC236}">
                <a16:creationId xmlns:a16="http://schemas.microsoft.com/office/drawing/2014/main" id="{C1F61AB7-D6B8-3AE8-F4E9-AB093031D7A0}"/>
              </a:ext>
            </a:extLst>
          </p:cNvPr>
          <p:cNvSpPr txBox="1"/>
          <p:nvPr/>
        </p:nvSpPr>
        <p:spPr>
          <a:xfrm>
            <a:off x="11114852" y="2905304"/>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A53010"/>
                </a:solidFill>
                <a:uFillTx/>
                <a:latin typeface="Arial"/>
              </a:rPr>
              <a:t>”</a:t>
            </a:r>
          </a:p>
        </p:txBody>
      </p:sp>
    </p:spTree>
    <p:extLst>
      <p:ext uri="{BB962C8B-B14F-4D97-AF65-F5344CB8AC3E}">
        <p14:creationId xmlns:p14="http://schemas.microsoft.com/office/powerpoint/2010/main" val="5634154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6D283-F750-37B0-BEA7-4E7B69A208CB}"/>
              </a:ext>
            </a:extLst>
          </p:cNvPr>
          <p:cNvSpPr txBox="1">
            <a:spLocks noGrp="1"/>
          </p:cNvSpPr>
          <p:nvPr>
            <p:ph type="title"/>
          </p:nvPr>
        </p:nvSpPr>
        <p:spPr>
          <a:xfrm>
            <a:off x="2589215" y="627406"/>
            <a:ext cx="8915400" cy="2880021"/>
          </a:xfrm>
        </p:spPr>
        <p:txBody>
          <a:bodyPr anchor="ctr"/>
          <a:lstStyle>
            <a:lvl1pPr>
              <a:defRPr sz="4800"/>
            </a:lvl1pPr>
          </a:lstStyle>
          <a:p>
            <a:pPr lvl="0"/>
            <a:r>
              <a:rPr lang="en-US"/>
              <a:t>Click to edit Master title style</a:t>
            </a:r>
          </a:p>
        </p:txBody>
      </p:sp>
      <p:sp>
        <p:nvSpPr>
          <p:cNvPr id="3" name="Text Placeholder 9">
            <a:extLst>
              <a:ext uri="{FF2B5EF4-FFF2-40B4-BE49-F238E27FC236}">
                <a16:creationId xmlns:a16="http://schemas.microsoft.com/office/drawing/2014/main" id="{253D3C30-75C2-0EF7-6CED-15A3B40B4BBD}"/>
              </a:ext>
            </a:extLst>
          </p:cNvPr>
          <p:cNvSpPr txBox="1">
            <a:spLocks noGrp="1"/>
          </p:cNvSpPr>
          <p:nvPr>
            <p:ph type="body" idx="4294967295"/>
          </p:nvPr>
        </p:nvSpPr>
        <p:spPr>
          <a:xfrm>
            <a:off x="2589215" y="4343400"/>
            <a:ext cx="8915400" cy="838203"/>
          </a:xfrm>
        </p:spPr>
        <p:txBody>
          <a:bodyPr anchor="b">
            <a:noAutofit/>
          </a:bodyPr>
          <a:lstStyle>
            <a:lvl1pPr marL="0" indent="0">
              <a:buNone/>
              <a:defRPr sz="2400">
                <a:solidFill>
                  <a:srgbClr val="A53010"/>
                </a:solidFill>
              </a:defRPr>
            </a:lvl1pPr>
          </a:lstStyle>
          <a:p>
            <a:pPr lvl="0"/>
            <a:r>
              <a:rPr lang="en-US"/>
              <a:t>Click to edit Master text styles</a:t>
            </a:r>
          </a:p>
        </p:txBody>
      </p:sp>
      <p:sp>
        <p:nvSpPr>
          <p:cNvPr id="4" name="Text Placeholder 3">
            <a:extLst>
              <a:ext uri="{FF2B5EF4-FFF2-40B4-BE49-F238E27FC236}">
                <a16:creationId xmlns:a16="http://schemas.microsoft.com/office/drawing/2014/main" id="{AF12E6D2-7317-30D9-A25F-7CEF7689FFC8}"/>
              </a:ext>
            </a:extLst>
          </p:cNvPr>
          <p:cNvSpPr txBox="1">
            <a:spLocks noGrp="1"/>
          </p:cNvSpPr>
          <p:nvPr>
            <p:ph type="body" idx="4294967295"/>
          </p:nvPr>
        </p:nvSpPr>
        <p:spPr>
          <a:xfrm>
            <a:off x="2589215" y="5181603"/>
            <a:ext cx="8915400" cy="729618"/>
          </a:xfrm>
        </p:spPr>
        <p:txBody>
          <a:bodyPr/>
          <a:lstStyle>
            <a:lvl1pPr marL="0" indent="0">
              <a:buNone/>
              <a:defRPr>
                <a:solidFill>
                  <a:srgbClr val="595959"/>
                </a:solidFill>
              </a:defRPr>
            </a:lvl1pPr>
          </a:lstStyle>
          <a:p>
            <a:pPr lvl="0"/>
            <a:r>
              <a:rPr lang="en-US"/>
              <a:t>Click to edit Master text styles</a:t>
            </a:r>
          </a:p>
        </p:txBody>
      </p:sp>
      <p:sp>
        <p:nvSpPr>
          <p:cNvPr id="5" name="Date Placeholder 4">
            <a:extLst>
              <a:ext uri="{FF2B5EF4-FFF2-40B4-BE49-F238E27FC236}">
                <a16:creationId xmlns:a16="http://schemas.microsoft.com/office/drawing/2014/main" id="{608BDA2F-BC14-0C33-E10F-D015C0F12F24}"/>
              </a:ext>
            </a:extLst>
          </p:cNvPr>
          <p:cNvSpPr txBox="1">
            <a:spLocks noGrp="1"/>
          </p:cNvSpPr>
          <p:nvPr>
            <p:ph type="dt" sz="half" idx="7"/>
          </p:nvPr>
        </p:nvSpPr>
        <p:spPr/>
        <p:txBody>
          <a:bodyPr/>
          <a:lstStyle>
            <a:lvl1pPr>
              <a:defRPr/>
            </a:lvl1pPr>
          </a:lstStyle>
          <a:p>
            <a:pPr lvl="0"/>
            <a:fld id="{E1263621-4826-402E-9FC9-305E359C440C}" type="datetime1">
              <a:rPr lang="en-US"/>
              <a:pPr lvl="0"/>
              <a:t>3/12/2026</a:t>
            </a:fld>
            <a:endParaRPr lang="en-US"/>
          </a:p>
        </p:txBody>
      </p:sp>
      <p:sp>
        <p:nvSpPr>
          <p:cNvPr id="6" name="Footer Placeholder 5">
            <a:extLst>
              <a:ext uri="{FF2B5EF4-FFF2-40B4-BE49-F238E27FC236}">
                <a16:creationId xmlns:a16="http://schemas.microsoft.com/office/drawing/2014/main" id="{FDD1859F-C717-1FC8-90FE-A3FC1A0B1815}"/>
              </a:ext>
            </a:extLst>
          </p:cNvPr>
          <p:cNvSpPr txBox="1">
            <a:spLocks noGrp="1"/>
          </p:cNvSpPr>
          <p:nvPr>
            <p:ph type="ftr" sz="quarter" idx="9"/>
          </p:nvPr>
        </p:nvSpPr>
        <p:spPr/>
        <p:txBody>
          <a:bodyPr/>
          <a:lstStyle>
            <a:lvl1pPr>
              <a:defRPr/>
            </a:lvl1pPr>
          </a:lstStyle>
          <a:p>
            <a:pPr lvl="0"/>
            <a:endParaRPr lang="en-US"/>
          </a:p>
        </p:txBody>
      </p:sp>
      <p:sp>
        <p:nvSpPr>
          <p:cNvPr id="7" name="Freeform 11">
            <a:extLst>
              <a:ext uri="{FF2B5EF4-FFF2-40B4-BE49-F238E27FC236}">
                <a16:creationId xmlns:a16="http://schemas.microsoft.com/office/drawing/2014/main" id="{128E87CD-B8D8-92FD-B89D-3E2886D237FF}"/>
              </a:ext>
            </a:extLst>
          </p:cNvPr>
          <p:cNvSpPr/>
          <p:nvPr/>
        </p:nvSpPr>
        <p:spPr>
          <a:xfrm flipV="1">
            <a:off x="-4187" y="4911727"/>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Slide Number Placeholder 6">
            <a:extLst>
              <a:ext uri="{FF2B5EF4-FFF2-40B4-BE49-F238E27FC236}">
                <a16:creationId xmlns:a16="http://schemas.microsoft.com/office/drawing/2014/main" id="{511E3423-424C-A96F-5717-06A7E8D15BC2}"/>
              </a:ext>
            </a:extLst>
          </p:cNvPr>
          <p:cNvSpPr txBox="1">
            <a:spLocks noGrp="1"/>
          </p:cNvSpPr>
          <p:nvPr>
            <p:ph type="sldNum" sz="quarter" idx="8"/>
          </p:nvPr>
        </p:nvSpPr>
        <p:spPr>
          <a:xfrm>
            <a:off x="531815" y="4983086"/>
            <a:ext cx="779763" cy="365129"/>
          </a:xfrm>
        </p:spPr>
        <p:txBody>
          <a:bodyPr/>
          <a:lstStyle>
            <a:lvl1pPr>
              <a:defRPr/>
            </a:lvl1pPr>
          </a:lstStyle>
          <a:p>
            <a:pPr lvl="0"/>
            <a:fld id="{22B790B6-2E1F-4811-997E-7837FE6285A2}" type="slidenum">
              <a:t>‹#›</a:t>
            </a:fld>
            <a:endParaRPr lang="en-US"/>
          </a:p>
        </p:txBody>
      </p:sp>
    </p:spTree>
    <p:extLst>
      <p:ext uri="{BB962C8B-B14F-4D97-AF65-F5344CB8AC3E}">
        <p14:creationId xmlns:p14="http://schemas.microsoft.com/office/powerpoint/2010/main" val="22440598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C084F-0321-FA4D-47C0-177A220B3395}"/>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186C2586-AD05-4517-6652-68769929956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17AB6AA-7175-BB27-BB4C-650CC6151312}"/>
              </a:ext>
            </a:extLst>
          </p:cNvPr>
          <p:cNvSpPr txBox="1">
            <a:spLocks noGrp="1"/>
          </p:cNvSpPr>
          <p:nvPr>
            <p:ph type="dt" sz="half" idx="7"/>
          </p:nvPr>
        </p:nvSpPr>
        <p:spPr/>
        <p:txBody>
          <a:bodyPr/>
          <a:lstStyle>
            <a:lvl1pPr>
              <a:defRPr/>
            </a:lvl1pPr>
          </a:lstStyle>
          <a:p>
            <a:pPr lvl="0"/>
            <a:fld id="{EA31DAD1-C64F-4B7A-8CA5-D460A25B76C0}" type="datetime1">
              <a:rPr lang="en-US"/>
              <a:pPr lvl="0"/>
              <a:t>3/12/2026</a:t>
            </a:fld>
            <a:endParaRPr lang="en-US"/>
          </a:p>
        </p:txBody>
      </p:sp>
      <p:sp>
        <p:nvSpPr>
          <p:cNvPr id="5" name="Footer Placeholder 4">
            <a:extLst>
              <a:ext uri="{FF2B5EF4-FFF2-40B4-BE49-F238E27FC236}">
                <a16:creationId xmlns:a16="http://schemas.microsoft.com/office/drawing/2014/main" id="{BCB0544B-E444-ABFB-1CC8-97A0A18F847D}"/>
              </a:ext>
            </a:extLst>
          </p:cNvPr>
          <p:cNvSpPr txBox="1">
            <a:spLocks noGrp="1"/>
          </p:cNvSpPr>
          <p:nvPr>
            <p:ph type="ftr" sz="quarter" idx="9"/>
          </p:nvPr>
        </p:nvSpPr>
        <p:spPr/>
        <p:txBody>
          <a:bodyPr/>
          <a:lstStyle>
            <a:lvl1pPr>
              <a:defRPr/>
            </a:lvl1pPr>
          </a:lstStyle>
          <a:p>
            <a:pPr lvl="0"/>
            <a:endParaRPr lang="en-US"/>
          </a:p>
        </p:txBody>
      </p:sp>
      <p:sp>
        <p:nvSpPr>
          <p:cNvPr id="6" name="Freeform 11">
            <a:extLst>
              <a:ext uri="{FF2B5EF4-FFF2-40B4-BE49-F238E27FC236}">
                <a16:creationId xmlns:a16="http://schemas.microsoft.com/office/drawing/2014/main" id="{F13D8D0E-BDD0-30EA-A93C-AB071AA0C5EB}"/>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Slide Number Placeholder 5">
            <a:extLst>
              <a:ext uri="{FF2B5EF4-FFF2-40B4-BE49-F238E27FC236}">
                <a16:creationId xmlns:a16="http://schemas.microsoft.com/office/drawing/2014/main" id="{2B9BB326-6DCA-5BF5-9599-1618E6198A39}"/>
              </a:ext>
            </a:extLst>
          </p:cNvPr>
          <p:cNvSpPr txBox="1">
            <a:spLocks noGrp="1"/>
          </p:cNvSpPr>
          <p:nvPr>
            <p:ph type="sldNum" sz="quarter" idx="8"/>
          </p:nvPr>
        </p:nvSpPr>
        <p:spPr/>
        <p:txBody>
          <a:bodyPr/>
          <a:lstStyle>
            <a:lvl1pPr>
              <a:defRPr/>
            </a:lvl1pPr>
          </a:lstStyle>
          <a:p>
            <a:pPr lvl="0"/>
            <a:fld id="{4ADBFAD6-422E-468F-A051-F0ED1D1C48A9}" type="slidenum">
              <a:t>‹#›</a:t>
            </a:fld>
            <a:endParaRPr lang="en-US"/>
          </a:p>
        </p:txBody>
      </p:sp>
    </p:spTree>
    <p:extLst>
      <p:ext uri="{BB962C8B-B14F-4D97-AF65-F5344CB8AC3E}">
        <p14:creationId xmlns:p14="http://schemas.microsoft.com/office/powerpoint/2010/main" val="9262694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513E87-2832-E78B-BDC2-4B391081EE15}"/>
              </a:ext>
            </a:extLst>
          </p:cNvPr>
          <p:cNvSpPr txBox="1">
            <a:spLocks noGrp="1"/>
          </p:cNvSpPr>
          <p:nvPr>
            <p:ph type="title" orient="vert"/>
          </p:nvPr>
        </p:nvSpPr>
        <p:spPr>
          <a:xfrm>
            <a:off x="9294811" y="627406"/>
            <a:ext cx="2207599" cy="5283814"/>
          </a:xfrm>
        </p:spPr>
        <p:txBody>
          <a:bodyPr vert="eaVert" anchor="ct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470F3043-65A4-47EF-9AFE-DB85ED7849AB}"/>
              </a:ext>
            </a:extLst>
          </p:cNvPr>
          <p:cNvSpPr txBox="1">
            <a:spLocks noGrp="1"/>
          </p:cNvSpPr>
          <p:nvPr>
            <p:ph type="body" orient="vert" idx="1"/>
          </p:nvPr>
        </p:nvSpPr>
        <p:spPr>
          <a:xfrm>
            <a:off x="2589215" y="627406"/>
            <a:ext cx="6476996" cy="528381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7DC041-8ECA-C6AD-A0E8-D13601EB82B2}"/>
              </a:ext>
            </a:extLst>
          </p:cNvPr>
          <p:cNvSpPr txBox="1">
            <a:spLocks noGrp="1"/>
          </p:cNvSpPr>
          <p:nvPr>
            <p:ph type="dt" sz="half" idx="7"/>
          </p:nvPr>
        </p:nvSpPr>
        <p:spPr/>
        <p:txBody>
          <a:bodyPr/>
          <a:lstStyle>
            <a:lvl1pPr>
              <a:defRPr/>
            </a:lvl1pPr>
          </a:lstStyle>
          <a:p>
            <a:pPr lvl="0"/>
            <a:fld id="{B14C963F-02D3-43C0-8840-53772F6085BD}" type="datetime1">
              <a:rPr lang="en-US"/>
              <a:pPr lvl="0"/>
              <a:t>3/12/2026</a:t>
            </a:fld>
            <a:endParaRPr lang="en-US"/>
          </a:p>
        </p:txBody>
      </p:sp>
      <p:sp>
        <p:nvSpPr>
          <p:cNvPr id="5" name="Footer Placeholder 4">
            <a:extLst>
              <a:ext uri="{FF2B5EF4-FFF2-40B4-BE49-F238E27FC236}">
                <a16:creationId xmlns:a16="http://schemas.microsoft.com/office/drawing/2014/main" id="{D29F2612-4400-62A5-66F8-7149E7FD1FB9}"/>
              </a:ext>
            </a:extLst>
          </p:cNvPr>
          <p:cNvSpPr txBox="1">
            <a:spLocks noGrp="1"/>
          </p:cNvSpPr>
          <p:nvPr>
            <p:ph type="ftr" sz="quarter" idx="9"/>
          </p:nvPr>
        </p:nvSpPr>
        <p:spPr/>
        <p:txBody>
          <a:bodyPr/>
          <a:lstStyle>
            <a:lvl1pPr>
              <a:defRPr/>
            </a:lvl1pPr>
          </a:lstStyle>
          <a:p>
            <a:pPr lvl="0"/>
            <a:endParaRPr lang="en-US"/>
          </a:p>
        </p:txBody>
      </p:sp>
      <p:sp>
        <p:nvSpPr>
          <p:cNvPr id="6" name="Freeform 11">
            <a:extLst>
              <a:ext uri="{FF2B5EF4-FFF2-40B4-BE49-F238E27FC236}">
                <a16:creationId xmlns:a16="http://schemas.microsoft.com/office/drawing/2014/main" id="{B7679BC4-699F-F63D-509F-273879D7D2E1}"/>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Slide Number Placeholder 5">
            <a:extLst>
              <a:ext uri="{FF2B5EF4-FFF2-40B4-BE49-F238E27FC236}">
                <a16:creationId xmlns:a16="http://schemas.microsoft.com/office/drawing/2014/main" id="{A967AB5E-7F48-0903-EDF2-A7CDCCB8E128}"/>
              </a:ext>
            </a:extLst>
          </p:cNvPr>
          <p:cNvSpPr txBox="1">
            <a:spLocks noGrp="1"/>
          </p:cNvSpPr>
          <p:nvPr>
            <p:ph type="sldNum" sz="quarter" idx="8"/>
          </p:nvPr>
        </p:nvSpPr>
        <p:spPr/>
        <p:txBody>
          <a:bodyPr/>
          <a:lstStyle>
            <a:lvl1pPr>
              <a:defRPr/>
            </a:lvl1pPr>
          </a:lstStyle>
          <a:p>
            <a:pPr lvl="0"/>
            <a:fld id="{8AE23E1E-965D-4EC9-AEC5-5012F1C88CFB}" type="slidenum">
              <a:t>‹#›</a:t>
            </a:fld>
            <a:endParaRPr lang="en-US"/>
          </a:p>
        </p:txBody>
      </p:sp>
    </p:spTree>
    <p:extLst>
      <p:ext uri="{BB962C8B-B14F-4D97-AF65-F5344CB8AC3E}">
        <p14:creationId xmlns:p14="http://schemas.microsoft.com/office/powerpoint/2010/main" val="1521360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100000">
              <a:srgbClr val="DFE8C4"/>
            </a:gs>
          </a:gsLst>
          <a:path path="circle">
            <a:fillToRect l="50000" t="50000" r="50000" b="50000"/>
          </a:path>
        </a:gradFill>
        <a:effectLst/>
      </p:bgPr>
    </p:bg>
    <p:spTree>
      <p:nvGrpSpPr>
        <p:cNvPr id="1" name=""/>
        <p:cNvGrpSpPr/>
        <p:nvPr/>
      </p:nvGrpSpPr>
      <p:grpSpPr>
        <a:xfrm>
          <a:off x="0" y="0"/>
          <a:ext cx="0" cy="0"/>
          <a:chOff x="0" y="0"/>
          <a:chExt cx="0" cy="0"/>
        </a:xfrm>
      </p:grpSpPr>
      <p:grpSp>
        <p:nvGrpSpPr>
          <p:cNvPr id="2" name="Group 22">
            <a:extLst>
              <a:ext uri="{FF2B5EF4-FFF2-40B4-BE49-F238E27FC236}">
                <a16:creationId xmlns:a16="http://schemas.microsoft.com/office/drawing/2014/main" id="{C224D906-CBD3-43F2-FD81-46A2C2C514E2}"/>
              </a:ext>
            </a:extLst>
          </p:cNvPr>
          <p:cNvGrpSpPr/>
          <p:nvPr/>
        </p:nvGrpSpPr>
        <p:grpSpPr>
          <a:xfrm>
            <a:off x="0" y="228600"/>
            <a:ext cx="2851510" cy="6638634"/>
            <a:chOff x="0" y="228600"/>
            <a:chExt cx="2851510" cy="6638634"/>
          </a:xfrm>
        </p:grpSpPr>
        <p:sp>
          <p:nvSpPr>
            <p:cNvPr id="3" name="Freeform 11">
              <a:extLst>
                <a:ext uri="{FF2B5EF4-FFF2-40B4-BE49-F238E27FC236}">
                  <a16:creationId xmlns:a16="http://schemas.microsoft.com/office/drawing/2014/main" id="{5A4D8766-8BAA-3A3C-672A-725F41539F80}"/>
                </a:ext>
              </a:extLst>
            </p:cNvPr>
            <p:cNvSpPr/>
            <p:nvPr/>
          </p:nvSpPr>
          <p:spPr>
            <a:xfrm>
              <a:off x="0" y="2575041"/>
              <a:ext cx="100638" cy="626217"/>
            </a:xfrm>
            <a:custGeom>
              <a:avLst/>
              <a:gdLst>
                <a:gd name="f0" fmla="val w"/>
                <a:gd name="f1" fmla="val h"/>
                <a:gd name="f2" fmla="val 0"/>
                <a:gd name="f3" fmla="val 22"/>
                <a:gd name="f4" fmla="val 136"/>
                <a:gd name="f5" fmla="val 20"/>
                <a:gd name="f6" fmla="val 117"/>
                <a:gd name="f7" fmla="val 19"/>
                <a:gd name="f8" fmla="val 99"/>
                <a:gd name="f9" fmla="val 17"/>
                <a:gd name="f10" fmla="val 80"/>
                <a:gd name="f11" fmla="val 11"/>
                <a:gd name="f12" fmla="val 54"/>
                <a:gd name="f13" fmla="val 6"/>
                <a:gd name="f14" fmla="val 27"/>
                <a:gd name="f15" fmla="val 35"/>
                <a:gd name="f16" fmla="val 64"/>
                <a:gd name="f17" fmla="val 13"/>
                <a:gd name="f18" fmla="val 94"/>
                <a:gd name="f19" fmla="val 124"/>
                <a:gd name="f20" fmla="val 128"/>
                <a:gd name="f21" fmla="val 21"/>
                <a:gd name="f22" fmla="val 132"/>
                <a:gd name="f23" fmla="*/ f0 1 22"/>
                <a:gd name="f24" fmla="*/ f1 1 136"/>
                <a:gd name="f25" fmla="+- f4 0 f2"/>
                <a:gd name="f26" fmla="+- f3 0 f2"/>
                <a:gd name="f27" fmla="*/ f26 1 22"/>
                <a:gd name="f28" fmla="*/ f25 1 136"/>
                <a:gd name="f29" fmla="*/ 0 1 f27"/>
                <a:gd name="f30" fmla="*/ f3 1 f27"/>
                <a:gd name="f31" fmla="*/ 0 1 f28"/>
                <a:gd name="f32" fmla="*/ f4 1 f28"/>
                <a:gd name="f33" fmla="*/ f29 f23 1"/>
                <a:gd name="f34" fmla="*/ f30 f23 1"/>
                <a:gd name="f35" fmla="*/ f32 f24 1"/>
                <a:gd name="f36" fmla="*/ f31 f24 1"/>
              </a:gdLst>
              <a:ahLst/>
              <a:cxnLst>
                <a:cxn ang="3cd4">
                  <a:pos x="hc" y="t"/>
                </a:cxn>
                <a:cxn ang="0">
                  <a:pos x="r" y="vc"/>
                </a:cxn>
                <a:cxn ang="cd4">
                  <a:pos x="hc" y="b"/>
                </a:cxn>
                <a:cxn ang="cd2">
                  <a:pos x="l" y="vc"/>
                </a:cxn>
              </a:cxnLst>
              <a:rect l="f33" t="f36" r="f34" b="f35"/>
              <a:pathLst>
                <a:path w="22" h="136">
                  <a:moveTo>
                    <a:pt x="f3" y="f4"/>
                  </a:moveTo>
                  <a:cubicBezTo>
                    <a:pt x="f5" y="f6"/>
                    <a:pt x="f7" y="f8"/>
                    <a:pt x="f9" y="f10"/>
                  </a:cubicBezTo>
                  <a:cubicBezTo>
                    <a:pt x="f11" y="f12"/>
                    <a:pt x="f13" y="f14"/>
                    <a:pt x="f2" y="f2"/>
                  </a:cubicBezTo>
                  <a:cubicBezTo>
                    <a:pt x="f2" y="f15"/>
                    <a:pt x="f2" y="f15"/>
                    <a:pt x="f2" y="f15"/>
                  </a:cubicBezTo>
                  <a:cubicBezTo>
                    <a:pt x="f13" y="f16"/>
                    <a:pt x="f17" y="f18"/>
                    <a:pt x="f5" y="f19"/>
                  </a:cubicBezTo>
                  <a:cubicBezTo>
                    <a:pt x="f5" y="f20"/>
                    <a:pt x="f21" y="f22"/>
                    <a:pt x="f3" y="f4"/>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12">
              <a:extLst>
                <a:ext uri="{FF2B5EF4-FFF2-40B4-BE49-F238E27FC236}">
                  <a16:creationId xmlns:a16="http://schemas.microsoft.com/office/drawing/2014/main" id="{1F5CB0D2-3ED0-48F2-B068-9DF0B4B63961}"/>
                </a:ext>
              </a:extLst>
            </p:cNvPr>
            <p:cNvSpPr/>
            <p:nvPr/>
          </p:nvSpPr>
          <p:spPr>
            <a:xfrm>
              <a:off x="128601" y="3156527"/>
              <a:ext cx="646718" cy="2322219"/>
            </a:xfrm>
            <a:custGeom>
              <a:avLst/>
              <a:gdLst>
                <a:gd name="f0" fmla="val w"/>
                <a:gd name="f1" fmla="val h"/>
                <a:gd name="f2" fmla="val 0"/>
                <a:gd name="f3" fmla="val 140"/>
                <a:gd name="f4" fmla="val 504"/>
                <a:gd name="f5" fmla="val 86"/>
                <a:gd name="f6" fmla="val 350"/>
                <a:gd name="f7" fmla="val 103"/>
                <a:gd name="f8" fmla="val 402"/>
                <a:gd name="f9" fmla="val 120"/>
                <a:gd name="f10" fmla="val 453"/>
                <a:gd name="f11" fmla="val 139"/>
                <a:gd name="f12" fmla="val 495"/>
                <a:gd name="f13" fmla="val 487"/>
                <a:gd name="f14" fmla="val 478"/>
                <a:gd name="f15" fmla="val 124"/>
                <a:gd name="f16" fmla="val 435"/>
                <a:gd name="f17" fmla="val 109"/>
                <a:gd name="f18" fmla="val 391"/>
                <a:gd name="f19" fmla="val 95"/>
                <a:gd name="f20" fmla="val 347"/>
                <a:gd name="f21" fmla="val 58"/>
                <a:gd name="f22" fmla="val 233"/>
                <a:gd name="f23" fmla="val 27"/>
                <a:gd name="f24" fmla="val 117"/>
                <a:gd name="f25" fmla="val 2"/>
                <a:gd name="f26" fmla="val 20"/>
                <a:gd name="f27" fmla="val 4"/>
                <a:gd name="f28" fmla="val 41"/>
                <a:gd name="f29" fmla="val 6"/>
                <a:gd name="f30" fmla="val 61"/>
                <a:gd name="f31" fmla="val 30"/>
                <a:gd name="f32" fmla="val 158"/>
                <a:gd name="f33" fmla="val 56"/>
                <a:gd name="f34" fmla="val 255"/>
                <a:gd name="f35" fmla="*/ f0 1 140"/>
                <a:gd name="f36" fmla="*/ f1 1 504"/>
                <a:gd name="f37" fmla="+- f4 0 f2"/>
                <a:gd name="f38" fmla="+- f3 0 f2"/>
                <a:gd name="f39" fmla="*/ f38 1 140"/>
                <a:gd name="f40" fmla="*/ f37 1 504"/>
                <a:gd name="f41" fmla="*/ 0 1 f39"/>
                <a:gd name="f42" fmla="*/ f3 1 f39"/>
                <a:gd name="f43" fmla="*/ 0 1 f40"/>
                <a:gd name="f44" fmla="*/ f4 1 f40"/>
                <a:gd name="f45" fmla="*/ f41 f35 1"/>
                <a:gd name="f46" fmla="*/ f42 f35 1"/>
                <a:gd name="f47" fmla="*/ f44 f36 1"/>
                <a:gd name="f48" fmla="*/ f43 f36 1"/>
              </a:gdLst>
              <a:ahLst/>
              <a:cxnLst>
                <a:cxn ang="3cd4">
                  <a:pos x="hc" y="t"/>
                </a:cxn>
                <a:cxn ang="0">
                  <a:pos x="r" y="vc"/>
                </a:cxn>
                <a:cxn ang="cd4">
                  <a:pos x="hc" y="b"/>
                </a:cxn>
                <a:cxn ang="cd2">
                  <a:pos x="l" y="vc"/>
                </a:cxn>
              </a:cxnLst>
              <a:rect l="f45" t="f48" r="f46" b="f47"/>
              <a:pathLst>
                <a:path w="140" h="504">
                  <a:moveTo>
                    <a:pt x="f5" y="f6"/>
                  </a:moveTo>
                  <a:cubicBezTo>
                    <a:pt x="f7" y="f8"/>
                    <a:pt x="f9" y="f10"/>
                    <a:pt x="f11" y="f4"/>
                  </a:cubicBezTo>
                  <a:cubicBezTo>
                    <a:pt x="f11" y="f12"/>
                    <a:pt x="f11" y="f13"/>
                    <a:pt x="f3" y="f14"/>
                  </a:cubicBezTo>
                  <a:cubicBezTo>
                    <a:pt x="f15" y="f16"/>
                    <a:pt x="f17" y="f18"/>
                    <a:pt x="f19" y="f20"/>
                  </a:cubicBezTo>
                  <a:cubicBezTo>
                    <a:pt x="f21" y="f22"/>
                    <a:pt x="f23" y="f24"/>
                    <a:pt x="f2" y="f2"/>
                  </a:cubicBezTo>
                  <a:cubicBezTo>
                    <a:pt x="f25" y="f26"/>
                    <a:pt x="f27" y="f28"/>
                    <a:pt x="f29" y="f30"/>
                  </a:cubicBezTo>
                  <a:cubicBezTo>
                    <a:pt x="f31" y="f32"/>
                    <a:pt x="f33" y="f34"/>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Freeform 13">
              <a:extLst>
                <a:ext uri="{FF2B5EF4-FFF2-40B4-BE49-F238E27FC236}">
                  <a16:creationId xmlns:a16="http://schemas.microsoft.com/office/drawing/2014/main" id="{C3A42C2C-89D6-E6CD-987D-73D5C29422B2}"/>
                </a:ext>
              </a:extLst>
            </p:cNvPr>
            <p:cNvSpPr/>
            <p:nvPr/>
          </p:nvSpPr>
          <p:spPr>
            <a:xfrm>
              <a:off x="806994" y="5447062"/>
              <a:ext cx="609438" cy="1420163"/>
            </a:xfrm>
            <a:custGeom>
              <a:avLst/>
              <a:gdLst>
                <a:gd name="f0" fmla="val w"/>
                <a:gd name="f1" fmla="val h"/>
                <a:gd name="f2" fmla="val 0"/>
                <a:gd name="f3" fmla="val 132"/>
                <a:gd name="f4" fmla="val 308"/>
                <a:gd name="f5" fmla="val 8"/>
                <a:gd name="f6" fmla="val 22"/>
                <a:gd name="f7" fmla="val 5"/>
                <a:gd name="f8" fmla="val 15"/>
                <a:gd name="f9" fmla="val 2"/>
                <a:gd name="f10" fmla="val 10"/>
                <a:gd name="f11" fmla="val 19"/>
                <a:gd name="f12" fmla="val 29"/>
                <a:gd name="f13" fmla="val 21"/>
                <a:gd name="f14" fmla="val 85"/>
                <a:gd name="f15" fmla="val 44"/>
                <a:gd name="f16" fmla="val 140"/>
                <a:gd name="f17" fmla="val 68"/>
                <a:gd name="f18" fmla="val 194"/>
                <a:gd name="f19" fmla="val 232"/>
                <a:gd name="f20" fmla="val 104"/>
                <a:gd name="f21" fmla="val 270"/>
                <a:gd name="f22" fmla="val 123"/>
                <a:gd name="f23" fmla="val 113"/>
                <a:gd name="f24" fmla="val 269"/>
                <a:gd name="f25" fmla="val 94"/>
                <a:gd name="f26" fmla="val 230"/>
                <a:gd name="f27" fmla="val 77"/>
                <a:gd name="f28" fmla="val 190"/>
                <a:gd name="f29" fmla="val 52"/>
                <a:gd name="f30" fmla="val 135"/>
                <a:gd name="f31" fmla="val 79"/>
                <a:gd name="f32" fmla="*/ f0 1 132"/>
                <a:gd name="f33" fmla="*/ f1 1 308"/>
                <a:gd name="f34" fmla="+- f4 0 f2"/>
                <a:gd name="f35" fmla="+- f3 0 f2"/>
                <a:gd name="f36" fmla="*/ f35 1 132"/>
                <a:gd name="f37" fmla="*/ f34 1 308"/>
                <a:gd name="f38" fmla="*/ 0 1 f36"/>
                <a:gd name="f39" fmla="*/ f3 1 f36"/>
                <a:gd name="f40" fmla="*/ 0 1 f37"/>
                <a:gd name="f41" fmla="*/ f4 1 f37"/>
                <a:gd name="f42" fmla="*/ f38 f32 1"/>
                <a:gd name="f43" fmla="*/ f39 f32 1"/>
                <a:gd name="f44" fmla="*/ f41 f33 1"/>
                <a:gd name="f45" fmla="*/ f40 f33 1"/>
              </a:gdLst>
              <a:ahLst/>
              <a:cxnLst>
                <a:cxn ang="3cd4">
                  <a:pos x="hc" y="t"/>
                </a:cxn>
                <a:cxn ang="0">
                  <a:pos x="r" y="vc"/>
                </a:cxn>
                <a:cxn ang="cd4">
                  <a:pos x="hc" y="b"/>
                </a:cxn>
                <a:cxn ang="cd2">
                  <a:pos x="l" y="vc"/>
                </a:cxn>
              </a:cxnLst>
              <a:rect l="f42" t="f45" r="f43" b="f44"/>
              <a:pathLst>
                <a:path w="132" h="308">
                  <a:moveTo>
                    <a:pt x="f5" y="f6"/>
                  </a:moveTo>
                  <a:cubicBezTo>
                    <a:pt x="f7" y="f8"/>
                    <a:pt x="f9" y="f5"/>
                    <a:pt x="f2" y="f2"/>
                  </a:cubicBezTo>
                  <a:cubicBezTo>
                    <a:pt x="f2" y="f10"/>
                    <a:pt x="f2" y="f11"/>
                    <a:pt x="f2" y="f12"/>
                  </a:cubicBezTo>
                  <a:cubicBezTo>
                    <a:pt x="f13" y="f14"/>
                    <a:pt x="f15" y="f16"/>
                    <a:pt x="f17" y="f18"/>
                  </a:cubicBezTo>
                  <a:cubicBezTo>
                    <a:pt x="f14" y="f19"/>
                    <a:pt x="f20" y="f21"/>
                    <a:pt x="f22" y="f4"/>
                  </a:cubicBezTo>
                  <a:cubicBezTo>
                    <a:pt x="f3" y="f4"/>
                    <a:pt x="f3" y="f4"/>
                    <a:pt x="f3" y="f4"/>
                  </a:cubicBezTo>
                  <a:cubicBezTo>
                    <a:pt x="f23" y="f24"/>
                    <a:pt x="f25" y="f26"/>
                    <a:pt x="f27" y="f28"/>
                  </a:cubicBezTo>
                  <a:cubicBezTo>
                    <a:pt x="f29" y="f30"/>
                    <a:pt x="f12" y="f31"/>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14">
              <a:extLst>
                <a:ext uri="{FF2B5EF4-FFF2-40B4-BE49-F238E27FC236}">
                  <a16:creationId xmlns:a16="http://schemas.microsoft.com/office/drawing/2014/main" id="{41E62A0A-2F74-9E04-9228-A3C098AD1C25}"/>
                </a:ext>
              </a:extLst>
            </p:cNvPr>
            <p:cNvSpPr/>
            <p:nvPr/>
          </p:nvSpPr>
          <p:spPr>
            <a:xfrm>
              <a:off x="959827" y="6503798"/>
              <a:ext cx="171468" cy="363428"/>
            </a:xfrm>
            <a:custGeom>
              <a:avLst/>
              <a:gdLst>
                <a:gd name="f0" fmla="val w"/>
                <a:gd name="f1" fmla="val h"/>
                <a:gd name="f2" fmla="val 0"/>
                <a:gd name="f3" fmla="val 37"/>
                <a:gd name="f4" fmla="val 79"/>
                <a:gd name="f5" fmla="val 28"/>
                <a:gd name="f6" fmla="val 24"/>
                <a:gd name="f7" fmla="val 53"/>
                <a:gd name="f8" fmla="val 12"/>
                <a:gd name="f9" fmla="val 27"/>
                <a:gd name="f10" fmla="val 8"/>
                <a:gd name="f11" fmla="val 17"/>
                <a:gd name="f12" fmla="*/ f0 1 37"/>
                <a:gd name="f13" fmla="*/ f1 1 79"/>
                <a:gd name="f14" fmla="+- f4 0 f2"/>
                <a:gd name="f15" fmla="+- f3 0 f2"/>
                <a:gd name="f16" fmla="*/ f15 1 37"/>
                <a:gd name="f17" fmla="*/ f14 1 79"/>
                <a:gd name="f18" fmla="*/ 0 1 f16"/>
                <a:gd name="f19" fmla="*/ f3 1 f16"/>
                <a:gd name="f20" fmla="*/ 0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37" h="79">
                  <a:moveTo>
                    <a:pt x="f5" y="f4"/>
                  </a:moveTo>
                  <a:cubicBezTo>
                    <a:pt x="f3" y="f4"/>
                    <a:pt x="f3" y="f4"/>
                    <a:pt x="f3" y="f4"/>
                  </a:cubicBezTo>
                  <a:cubicBezTo>
                    <a:pt x="f6" y="f7"/>
                    <a:pt x="f8" y="f9"/>
                    <a:pt x="f2" y="f2"/>
                  </a:cubicBezTo>
                  <a:cubicBezTo>
                    <a:pt x="f10" y="f9"/>
                    <a:pt x="f11" y="f7"/>
                    <a:pt x="f5" y="f4"/>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 name="Freeform 15">
              <a:extLst>
                <a:ext uri="{FF2B5EF4-FFF2-40B4-BE49-F238E27FC236}">
                  <a16:creationId xmlns:a16="http://schemas.microsoft.com/office/drawing/2014/main" id="{F756DCA8-D881-4126-ABA2-51A7B853A437}"/>
                </a:ext>
              </a:extLst>
            </p:cNvPr>
            <p:cNvSpPr/>
            <p:nvPr/>
          </p:nvSpPr>
          <p:spPr>
            <a:xfrm>
              <a:off x="100638" y="3201259"/>
              <a:ext cx="821908" cy="3328635"/>
            </a:xfrm>
            <a:custGeom>
              <a:avLst/>
              <a:gdLst>
                <a:gd name="f0" fmla="val w"/>
                <a:gd name="f1" fmla="val h"/>
                <a:gd name="f2" fmla="val 0"/>
                <a:gd name="f3" fmla="val 178"/>
                <a:gd name="f4" fmla="val 722"/>
                <a:gd name="f5" fmla="val 162"/>
                <a:gd name="f6" fmla="val 660"/>
                <a:gd name="f7" fmla="val 145"/>
                <a:gd name="f8" fmla="val 618"/>
                <a:gd name="f9" fmla="val 130"/>
                <a:gd name="f10" fmla="val 576"/>
                <a:gd name="f11" fmla="val 116"/>
                <a:gd name="f12" fmla="val 534"/>
                <a:gd name="f13" fmla="val 84"/>
                <a:gd name="f14" fmla="val 437"/>
                <a:gd name="f15" fmla="val 59"/>
                <a:gd name="f16" fmla="val 337"/>
                <a:gd name="f17" fmla="val 40"/>
                <a:gd name="f18" fmla="val 236"/>
                <a:gd name="f19" fmla="val 29"/>
                <a:gd name="f20" fmla="val 175"/>
                <a:gd name="f21" fmla="val 20"/>
                <a:gd name="f22" fmla="val 113"/>
                <a:gd name="f23" fmla="val 12"/>
                <a:gd name="f24" fmla="val 51"/>
                <a:gd name="f25" fmla="val 8"/>
                <a:gd name="f26" fmla="val 34"/>
                <a:gd name="f27" fmla="val 4"/>
                <a:gd name="f28" fmla="val 17"/>
                <a:gd name="f29" fmla="val 79"/>
                <a:gd name="f30" fmla="val 19"/>
                <a:gd name="f31" fmla="val 159"/>
                <a:gd name="f32" fmla="val 33"/>
                <a:gd name="f33" fmla="val 237"/>
                <a:gd name="f34" fmla="val 339"/>
                <a:gd name="f35" fmla="val 76"/>
                <a:gd name="f36" fmla="val 439"/>
                <a:gd name="f37" fmla="val 107"/>
                <a:gd name="f38" fmla="val 537"/>
                <a:gd name="f39" fmla="val 123"/>
                <a:gd name="f40" fmla="val 586"/>
                <a:gd name="f41" fmla="val 141"/>
                <a:gd name="f42" fmla="val 634"/>
                <a:gd name="f43" fmla="val 160"/>
                <a:gd name="f44" fmla="val 681"/>
                <a:gd name="f45" fmla="val 166"/>
                <a:gd name="f46" fmla="val 695"/>
                <a:gd name="f47" fmla="val 172"/>
                <a:gd name="f48" fmla="val 708"/>
                <a:gd name="f49" fmla="val 176"/>
                <a:gd name="f50" fmla="val 717"/>
                <a:gd name="f51" fmla="val 713"/>
                <a:gd name="f52" fmla="val 174"/>
                <a:gd name="f53" fmla="val 169"/>
                <a:gd name="f54" fmla="val 692"/>
                <a:gd name="f55" fmla="val 165"/>
                <a:gd name="f56" fmla="val 676"/>
                <a:gd name="f57" fmla="*/ f0 1 178"/>
                <a:gd name="f58" fmla="*/ f1 1 722"/>
                <a:gd name="f59" fmla="+- f4 0 f2"/>
                <a:gd name="f60" fmla="+- f3 0 f2"/>
                <a:gd name="f61" fmla="*/ f60 1 178"/>
                <a:gd name="f62" fmla="*/ f59 1 722"/>
                <a:gd name="f63" fmla="*/ 0 1 f61"/>
                <a:gd name="f64" fmla="*/ f3 1 f61"/>
                <a:gd name="f65" fmla="*/ 0 1 f62"/>
                <a:gd name="f66" fmla="*/ f4 1 f62"/>
                <a:gd name="f67" fmla="*/ f63 f57 1"/>
                <a:gd name="f68" fmla="*/ f64 f57 1"/>
                <a:gd name="f69" fmla="*/ f66 f58 1"/>
                <a:gd name="f70" fmla="*/ f65 f58 1"/>
              </a:gdLst>
              <a:ahLst/>
              <a:cxnLst>
                <a:cxn ang="3cd4">
                  <a:pos x="hc" y="t"/>
                </a:cxn>
                <a:cxn ang="0">
                  <a:pos x="r" y="vc"/>
                </a:cxn>
                <a:cxn ang="cd4">
                  <a:pos x="hc" y="b"/>
                </a:cxn>
                <a:cxn ang="cd2">
                  <a:pos x="l" y="vc"/>
                </a:cxn>
              </a:cxnLst>
              <a:rect l="f67" t="f70" r="f68" b="f69"/>
              <a:pathLst>
                <a:path w="178" h="722">
                  <a:moveTo>
                    <a:pt x="f5" y="f6"/>
                  </a:moveTo>
                  <a:cubicBezTo>
                    <a:pt x="f7" y="f8"/>
                    <a:pt x="f9" y="f10"/>
                    <a:pt x="f11" y="f12"/>
                  </a:cubicBezTo>
                  <a:cubicBezTo>
                    <a:pt x="f13" y="f14"/>
                    <a:pt x="f15" y="f16"/>
                    <a:pt x="f17" y="f18"/>
                  </a:cubicBezTo>
                  <a:cubicBezTo>
                    <a:pt x="f19" y="f20"/>
                    <a:pt x="f21" y="f22"/>
                    <a:pt x="f23" y="f24"/>
                  </a:cubicBezTo>
                  <a:cubicBezTo>
                    <a:pt x="f25" y="f26"/>
                    <a:pt x="f27" y="f28"/>
                    <a:pt x="f2" y="f2"/>
                  </a:cubicBezTo>
                  <a:cubicBezTo>
                    <a:pt x="f25" y="f29"/>
                    <a:pt x="f30" y="f31"/>
                    <a:pt x="f32" y="f33"/>
                  </a:cubicBezTo>
                  <a:cubicBezTo>
                    <a:pt x="f24" y="f34"/>
                    <a:pt x="f35" y="f36"/>
                    <a:pt x="f37" y="f38"/>
                  </a:cubicBezTo>
                  <a:cubicBezTo>
                    <a:pt x="f39" y="f40"/>
                    <a:pt x="f41" y="f42"/>
                    <a:pt x="f43" y="f44"/>
                  </a:cubicBezTo>
                  <a:cubicBezTo>
                    <a:pt x="f45" y="f46"/>
                    <a:pt x="f47" y="f48"/>
                    <a:pt x="f3" y="f4"/>
                  </a:cubicBezTo>
                  <a:cubicBezTo>
                    <a:pt x="f49" y="f50"/>
                    <a:pt x="f20" y="f51"/>
                    <a:pt x="f52" y="f48"/>
                  </a:cubicBezTo>
                  <a:cubicBezTo>
                    <a:pt x="f53" y="f54"/>
                    <a:pt x="f55" y="f56"/>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6">
              <a:extLst>
                <a:ext uri="{FF2B5EF4-FFF2-40B4-BE49-F238E27FC236}">
                  <a16:creationId xmlns:a16="http://schemas.microsoft.com/office/drawing/2014/main" id="{F5FD6261-6BAA-F415-B69E-884D122D0677}"/>
                </a:ext>
              </a:extLst>
            </p:cNvPr>
            <p:cNvSpPr/>
            <p:nvPr/>
          </p:nvSpPr>
          <p:spPr>
            <a:xfrm>
              <a:off x="22366" y="228600"/>
              <a:ext cx="106234" cy="2927927"/>
            </a:xfrm>
            <a:custGeom>
              <a:avLst/>
              <a:gdLst>
                <a:gd name="f0" fmla="val w"/>
                <a:gd name="f1" fmla="val h"/>
                <a:gd name="f2" fmla="val 0"/>
                <a:gd name="f3" fmla="val 23"/>
                <a:gd name="f4" fmla="val 635"/>
                <a:gd name="f5" fmla="val 11"/>
                <a:gd name="f6" fmla="val 577"/>
                <a:gd name="f7" fmla="val 12"/>
                <a:gd name="f8" fmla="val 581"/>
                <a:gd name="f9" fmla="val 585"/>
                <a:gd name="f10" fmla="val 589"/>
                <a:gd name="f11" fmla="val 15"/>
                <a:gd name="f12" fmla="val 603"/>
                <a:gd name="f13" fmla="val 19"/>
                <a:gd name="f14" fmla="val 617"/>
                <a:gd name="f15" fmla="val 22"/>
                <a:gd name="f16" fmla="val 632"/>
                <a:gd name="f17" fmla="val 633"/>
                <a:gd name="f18" fmla="val 634"/>
                <a:gd name="f19" fmla="val 21"/>
                <a:gd name="f20" fmla="val 615"/>
                <a:gd name="f21" fmla="val 596"/>
                <a:gd name="f22" fmla="val 17"/>
                <a:gd name="f23" fmla="val 576"/>
                <a:gd name="f24" fmla="val 9"/>
                <a:gd name="f25" fmla="val 474"/>
                <a:gd name="f26" fmla="val 5"/>
                <a:gd name="f27" fmla="val 372"/>
                <a:gd name="f28" fmla="val 269"/>
                <a:gd name="f29" fmla="val 6"/>
                <a:gd name="f30" fmla="val 179"/>
                <a:gd name="f31" fmla="val 90"/>
                <a:gd name="f32" fmla="val 89"/>
                <a:gd name="f33" fmla="val 2"/>
                <a:gd name="f34" fmla="val 1"/>
                <a:gd name="f35" fmla="val 3"/>
                <a:gd name="f36" fmla="*/ f0 1 23"/>
                <a:gd name="f37" fmla="*/ f1 1 635"/>
                <a:gd name="f38" fmla="+- f4 0 f2"/>
                <a:gd name="f39" fmla="+- f3 0 f2"/>
                <a:gd name="f40" fmla="*/ f39 1 23"/>
                <a:gd name="f41" fmla="*/ f38 1 635"/>
                <a:gd name="f42" fmla="*/ 0 1 f40"/>
                <a:gd name="f43" fmla="*/ f3 1 f40"/>
                <a:gd name="f44" fmla="*/ 0 1 f41"/>
                <a:gd name="f45" fmla="*/ f4 1 f41"/>
                <a:gd name="f46" fmla="*/ f42 f36 1"/>
                <a:gd name="f47" fmla="*/ f43 f36 1"/>
                <a:gd name="f48" fmla="*/ f45 f37 1"/>
                <a:gd name="f49" fmla="*/ f44 f37 1"/>
              </a:gdLst>
              <a:ahLst/>
              <a:cxnLst>
                <a:cxn ang="3cd4">
                  <a:pos x="hc" y="t"/>
                </a:cxn>
                <a:cxn ang="0">
                  <a:pos x="r" y="vc"/>
                </a:cxn>
                <a:cxn ang="cd4">
                  <a:pos x="hc" y="b"/>
                </a:cxn>
                <a:cxn ang="cd2">
                  <a:pos x="l" y="vc"/>
                </a:cxn>
              </a:cxnLst>
              <a:rect l="f46" t="f49" r="f47" b="f48"/>
              <a:pathLst>
                <a:path w="23" h="635">
                  <a:moveTo>
                    <a:pt x="f5" y="f6"/>
                  </a:moveTo>
                  <a:cubicBezTo>
                    <a:pt x="f7" y="f8"/>
                    <a:pt x="f7" y="f9"/>
                    <a:pt x="f7" y="f10"/>
                  </a:cubicBezTo>
                  <a:cubicBezTo>
                    <a:pt x="f11" y="f12"/>
                    <a:pt x="f13" y="f14"/>
                    <a:pt x="f15" y="f16"/>
                  </a:cubicBezTo>
                  <a:cubicBezTo>
                    <a:pt x="f15" y="f17"/>
                    <a:pt x="f15" y="f18"/>
                    <a:pt x="f3" y="f4"/>
                  </a:cubicBezTo>
                  <a:cubicBezTo>
                    <a:pt x="f19" y="f20"/>
                    <a:pt x="f13" y="f21"/>
                    <a:pt x="f22" y="f23"/>
                  </a:cubicBezTo>
                  <a:cubicBezTo>
                    <a:pt x="f24" y="f25"/>
                    <a:pt x="f26" y="f27"/>
                    <a:pt x="f26" y="f28"/>
                  </a:cubicBezTo>
                  <a:cubicBezTo>
                    <a:pt x="f29" y="f30"/>
                    <a:pt x="f24" y="f31"/>
                    <a:pt x="f11" y="f2"/>
                  </a:cubicBezTo>
                  <a:cubicBezTo>
                    <a:pt x="f7" y="f2"/>
                    <a:pt x="f7" y="f2"/>
                    <a:pt x="f7" y="f2"/>
                  </a:cubicBezTo>
                  <a:cubicBezTo>
                    <a:pt x="f26" y="f32"/>
                    <a:pt x="f33" y="f30"/>
                    <a:pt x="f34" y="f28"/>
                  </a:cubicBezTo>
                  <a:cubicBezTo>
                    <a:pt x="f2" y="f27"/>
                    <a:pt x="f35" y="f25"/>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17">
              <a:extLst>
                <a:ext uri="{FF2B5EF4-FFF2-40B4-BE49-F238E27FC236}">
                  <a16:creationId xmlns:a16="http://schemas.microsoft.com/office/drawing/2014/main" id="{ECB115DA-6AD9-EC1E-B4BB-720066B664B0}"/>
                </a:ext>
              </a:extLst>
            </p:cNvPr>
            <p:cNvSpPr/>
            <p:nvPr/>
          </p:nvSpPr>
          <p:spPr>
            <a:xfrm>
              <a:off x="78281" y="2944066"/>
              <a:ext cx="78272" cy="493894"/>
            </a:xfrm>
            <a:custGeom>
              <a:avLst/>
              <a:gdLst>
                <a:gd name="f0" fmla="val w"/>
                <a:gd name="f1" fmla="val h"/>
                <a:gd name="f2" fmla="val 0"/>
                <a:gd name="f3" fmla="val 17"/>
                <a:gd name="f4" fmla="val 107"/>
                <a:gd name="f5" fmla="val 2"/>
                <a:gd name="f6" fmla="val 19"/>
                <a:gd name="f7" fmla="val 3"/>
                <a:gd name="f8" fmla="val 37"/>
                <a:gd name="f9" fmla="val 5"/>
                <a:gd name="f10" fmla="val 56"/>
                <a:gd name="f11" fmla="val 9"/>
                <a:gd name="f12" fmla="val 73"/>
                <a:gd name="f13" fmla="val 13"/>
                <a:gd name="f14" fmla="val 90"/>
                <a:gd name="f15" fmla="val 15"/>
                <a:gd name="f16" fmla="val 87"/>
                <a:gd name="f17" fmla="val 66"/>
                <a:gd name="f18" fmla="val 11"/>
                <a:gd name="f19" fmla="val 46"/>
                <a:gd name="f20" fmla="val 10"/>
                <a:gd name="f21" fmla="val 45"/>
                <a:gd name="f22" fmla="val 44"/>
                <a:gd name="f23" fmla="val 43"/>
                <a:gd name="f24" fmla="val 7"/>
                <a:gd name="f25" fmla="val 28"/>
                <a:gd name="f26" fmla="val 14"/>
                <a:gd name="f27" fmla="*/ f0 1 17"/>
                <a:gd name="f28" fmla="*/ f1 1 107"/>
                <a:gd name="f29" fmla="+- f4 0 f2"/>
                <a:gd name="f30" fmla="+- f3 0 f2"/>
                <a:gd name="f31" fmla="*/ f30 1 17"/>
                <a:gd name="f32" fmla="*/ f29 1 107"/>
                <a:gd name="f33" fmla="*/ 0 1 f31"/>
                <a:gd name="f34" fmla="*/ f3 1 f31"/>
                <a:gd name="f35" fmla="*/ 0 1 f32"/>
                <a:gd name="f36" fmla="*/ f4 1 f32"/>
                <a:gd name="f37" fmla="*/ f33 f27 1"/>
                <a:gd name="f38" fmla="*/ f34 f27 1"/>
                <a:gd name="f39" fmla="*/ f36 f28 1"/>
                <a:gd name="f40" fmla="*/ f35 f28 1"/>
              </a:gdLst>
              <a:ahLst/>
              <a:cxnLst>
                <a:cxn ang="3cd4">
                  <a:pos x="hc" y="t"/>
                </a:cxn>
                <a:cxn ang="0">
                  <a:pos x="r" y="vc"/>
                </a:cxn>
                <a:cxn ang="cd4">
                  <a:pos x="hc" y="b"/>
                </a:cxn>
                <a:cxn ang="cd2">
                  <a:pos x="l" y="vc"/>
                </a:cxn>
              </a:cxnLst>
              <a:rect l="f37" t="f40" r="f38" b="f39"/>
              <a:pathLst>
                <a:path w="17" h="107">
                  <a:moveTo>
                    <a:pt x="f2" y="f2"/>
                  </a:moveTo>
                  <a:cubicBezTo>
                    <a:pt x="f5" y="f6"/>
                    <a:pt x="f7" y="f8"/>
                    <a:pt x="f9" y="f10"/>
                  </a:cubicBezTo>
                  <a:cubicBezTo>
                    <a:pt x="f11" y="f12"/>
                    <a:pt x="f13" y="f14"/>
                    <a:pt x="f3" y="f4"/>
                  </a:cubicBezTo>
                  <a:cubicBezTo>
                    <a:pt x="f15" y="f16"/>
                    <a:pt x="f13" y="f17"/>
                    <a:pt x="f18" y="f19"/>
                  </a:cubicBezTo>
                  <a:cubicBezTo>
                    <a:pt x="f20" y="f21"/>
                    <a:pt x="f20" y="f22"/>
                    <a:pt x="f20" y="f23"/>
                  </a:cubicBezTo>
                  <a:cubicBezTo>
                    <a:pt x="f24" y="f25"/>
                    <a:pt x="f7" y="f26"/>
                    <a:pt x="f2" y="f2"/>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0" name="Freeform 18">
              <a:extLst>
                <a:ext uri="{FF2B5EF4-FFF2-40B4-BE49-F238E27FC236}">
                  <a16:creationId xmlns:a16="http://schemas.microsoft.com/office/drawing/2014/main" id="{52E83480-8365-FFC9-6C37-E89BD8152102}"/>
                </a:ext>
              </a:extLst>
            </p:cNvPr>
            <p:cNvSpPr/>
            <p:nvPr/>
          </p:nvSpPr>
          <p:spPr>
            <a:xfrm>
              <a:off x="769723" y="5478746"/>
              <a:ext cx="190103" cy="1025051"/>
            </a:xfrm>
            <a:custGeom>
              <a:avLst/>
              <a:gdLst>
                <a:gd name="f0" fmla="val w"/>
                <a:gd name="f1" fmla="val h"/>
                <a:gd name="f2" fmla="val 0"/>
                <a:gd name="f3" fmla="val 41"/>
                <a:gd name="f4" fmla="val 222"/>
                <a:gd name="f5" fmla="val 31"/>
                <a:gd name="f6" fmla="val 2"/>
                <a:gd name="f7" fmla="val 62"/>
                <a:gd name="f8" fmla="val 5"/>
                <a:gd name="f9" fmla="val 93"/>
                <a:gd name="f10" fmla="val 8"/>
                <a:gd name="f11" fmla="val 117"/>
                <a:gd name="f12" fmla="val 12"/>
                <a:gd name="f13" fmla="val 142"/>
                <a:gd name="f14" fmla="val 17"/>
                <a:gd name="f15" fmla="val 166"/>
                <a:gd name="f16" fmla="val 19"/>
                <a:gd name="f17" fmla="val 172"/>
                <a:gd name="f18" fmla="val 22"/>
                <a:gd name="f19" fmla="val 178"/>
                <a:gd name="f20" fmla="val 24"/>
                <a:gd name="f21" fmla="val 184"/>
                <a:gd name="f22" fmla="val 30"/>
                <a:gd name="f23" fmla="val 197"/>
                <a:gd name="f24" fmla="val 35"/>
                <a:gd name="f25" fmla="val 209"/>
                <a:gd name="f26" fmla="val 40"/>
                <a:gd name="f27" fmla="val 219"/>
                <a:gd name="f28" fmla="val 39"/>
                <a:gd name="f29" fmla="val 215"/>
                <a:gd name="f30" fmla="val 38"/>
                <a:gd name="f31" fmla="val 212"/>
                <a:gd name="f32" fmla="val 26"/>
                <a:gd name="f33" fmla="val 18"/>
                <a:gd name="f34" fmla="val 132"/>
                <a:gd name="f35" fmla="val 13"/>
                <a:gd name="f36" fmla="val 92"/>
                <a:gd name="f37" fmla="val 11"/>
                <a:gd name="f38" fmla="val 68"/>
                <a:gd name="f39" fmla="val 9"/>
                <a:gd name="f40" fmla="val 45"/>
                <a:gd name="f41" fmla="val 21"/>
                <a:gd name="f42" fmla="val 7"/>
                <a:gd name="f43" fmla="val 20"/>
                <a:gd name="f44" fmla="val 6"/>
                <a:gd name="f45" fmla="*/ f0 1 41"/>
                <a:gd name="f46" fmla="*/ f1 1 222"/>
                <a:gd name="f47" fmla="+- f4 0 f2"/>
                <a:gd name="f48" fmla="+- f3 0 f2"/>
                <a:gd name="f49" fmla="*/ f48 1 41"/>
                <a:gd name="f50" fmla="*/ f47 1 222"/>
                <a:gd name="f51" fmla="*/ 0 1 f49"/>
                <a:gd name="f52" fmla="*/ f3 1 f49"/>
                <a:gd name="f53" fmla="*/ 0 1 f50"/>
                <a:gd name="f54" fmla="*/ f4 1 f50"/>
                <a:gd name="f55" fmla="*/ f51 f45 1"/>
                <a:gd name="f56" fmla="*/ f52 f45 1"/>
                <a:gd name="f57" fmla="*/ f54 f46 1"/>
                <a:gd name="f58" fmla="*/ f53 f46 1"/>
              </a:gdLst>
              <a:ahLst/>
              <a:cxnLst>
                <a:cxn ang="3cd4">
                  <a:pos x="hc" y="t"/>
                </a:cxn>
                <a:cxn ang="0">
                  <a:pos x="r" y="vc"/>
                </a:cxn>
                <a:cxn ang="cd4">
                  <a:pos x="hc" y="b"/>
                </a:cxn>
                <a:cxn ang="cd2">
                  <a:pos x="l" y="vc"/>
                </a:cxn>
              </a:cxnLst>
              <a:rect l="f55" t="f58" r="f56" b="f57"/>
              <a:pathLst>
                <a:path w="41" h="222">
                  <a:moveTo>
                    <a:pt x="f2" y="f2"/>
                  </a:moveTo>
                  <a:cubicBezTo>
                    <a:pt x="f2" y="f5"/>
                    <a:pt x="f6" y="f7"/>
                    <a:pt x="f8" y="f9"/>
                  </a:cubicBezTo>
                  <a:cubicBezTo>
                    <a:pt x="f10" y="f11"/>
                    <a:pt x="f12" y="f13"/>
                    <a:pt x="f14" y="f15"/>
                  </a:cubicBezTo>
                  <a:cubicBezTo>
                    <a:pt x="f16" y="f17"/>
                    <a:pt x="f18" y="f19"/>
                    <a:pt x="f20" y="f21"/>
                  </a:cubicBezTo>
                  <a:cubicBezTo>
                    <a:pt x="f22" y="f23"/>
                    <a:pt x="f24" y="f25"/>
                    <a:pt x="f3" y="f4"/>
                  </a:cubicBezTo>
                  <a:cubicBezTo>
                    <a:pt x="f26" y="f27"/>
                    <a:pt x="f28" y="f29"/>
                    <a:pt x="f30" y="f31"/>
                  </a:cubicBezTo>
                  <a:cubicBezTo>
                    <a:pt x="f32" y="f17"/>
                    <a:pt x="f33" y="f34"/>
                    <a:pt x="f35" y="f36"/>
                  </a:cubicBezTo>
                  <a:cubicBezTo>
                    <a:pt x="f37" y="f38"/>
                    <a:pt x="f39" y="f40"/>
                    <a:pt x="f10" y="f18"/>
                  </a:cubicBezTo>
                  <a:cubicBezTo>
                    <a:pt x="f10" y="f41"/>
                    <a:pt x="f42" y="f43"/>
                    <a:pt x="f42" y="f33"/>
                  </a:cubicBezTo>
                  <a:cubicBezTo>
                    <a:pt x="f8" y="f12"/>
                    <a:pt x="f6" y="f44"/>
                    <a:pt x="f2" y="f2"/>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9">
              <a:extLst>
                <a:ext uri="{FF2B5EF4-FFF2-40B4-BE49-F238E27FC236}">
                  <a16:creationId xmlns:a16="http://schemas.microsoft.com/office/drawing/2014/main" id="{1ED9822A-DF2B-06BB-C108-78D89D92C098}"/>
                </a:ext>
              </a:extLst>
            </p:cNvPr>
            <p:cNvSpPr/>
            <p:nvPr/>
          </p:nvSpPr>
          <p:spPr>
            <a:xfrm>
              <a:off x="775310" y="1399022"/>
              <a:ext cx="2076200" cy="4048030"/>
            </a:xfrm>
            <a:custGeom>
              <a:avLst/>
              <a:gdLst>
                <a:gd name="f0" fmla="val w"/>
                <a:gd name="f1" fmla="val h"/>
                <a:gd name="f2" fmla="val 0"/>
                <a:gd name="f3" fmla="val 450"/>
                <a:gd name="f4" fmla="val 878"/>
                <a:gd name="f5" fmla="val 7"/>
                <a:gd name="f6" fmla="val 854"/>
                <a:gd name="f7" fmla="val 10"/>
                <a:gd name="f8" fmla="val 772"/>
                <a:gd name="f9" fmla="val 26"/>
                <a:gd name="f10" fmla="val 691"/>
                <a:gd name="f11" fmla="val 50"/>
                <a:gd name="f12" fmla="val 613"/>
                <a:gd name="f13" fmla="val 75"/>
                <a:gd name="f14" fmla="val 535"/>
                <a:gd name="f15" fmla="val 109"/>
                <a:gd name="f16" fmla="val 460"/>
                <a:gd name="f17" fmla="val 149"/>
                <a:gd name="f18" fmla="val 388"/>
                <a:gd name="f19" fmla="val 189"/>
                <a:gd name="f20" fmla="val 316"/>
                <a:gd name="f21" fmla="val 235"/>
                <a:gd name="f22" fmla="val 248"/>
                <a:gd name="f23" fmla="val 285"/>
                <a:gd name="f24" fmla="val 183"/>
                <a:gd name="f25" fmla="val 310"/>
                <a:gd name="f26" fmla="val 151"/>
                <a:gd name="f27" fmla="val 337"/>
                <a:gd name="f28" fmla="val 119"/>
                <a:gd name="f29" fmla="val 364"/>
                <a:gd name="f30" fmla="val 89"/>
                <a:gd name="f31" fmla="val 378"/>
                <a:gd name="f32" fmla="val 74"/>
                <a:gd name="f33" fmla="val 392"/>
                <a:gd name="f34" fmla="val 58"/>
                <a:gd name="f35" fmla="val 406"/>
                <a:gd name="f36" fmla="val 44"/>
                <a:gd name="f37" fmla="val 421"/>
                <a:gd name="f38" fmla="val 29"/>
                <a:gd name="f39" fmla="val 435"/>
                <a:gd name="f40" fmla="val 15"/>
                <a:gd name="f41" fmla="val 1"/>
                <a:gd name="f42" fmla="val 434"/>
                <a:gd name="f43" fmla="val 14"/>
                <a:gd name="f44" fmla="val 420"/>
                <a:gd name="f45" fmla="val 28"/>
                <a:gd name="f46" fmla="val 405"/>
                <a:gd name="f47" fmla="val 43"/>
                <a:gd name="f48" fmla="val 391"/>
                <a:gd name="f49" fmla="val 57"/>
                <a:gd name="f50" fmla="val 377"/>
                <a:gd name="f51" fmla="val 72"/>
                <a:gd name="f52" fmla="val 363"/>
                <a:gd name="f53" fmla="val 88"/>
                <a:gd name="f54" fmla="val 335"/>
                <a:gd name="f55" fmla="val 118"/>
                <a:gd name="f56" fmla="val 308"/>
                <a:gd name="f57" fmla="val 283"/>
                <a:gd name="f58" fmla="val 181"/>
                <a:gd name="f59" fmla="val 232"/>
                <a:gd name="f60" fmla="val 246"/>
                <a:gd name="f61" fmla="val 185"/>
                <a:gd name="f62" fmla="val 314"/>
                <a:gd name="f63" fmla="val 145"/>
                <a:gd name="f64" fmla="val 386"/>
                <a:gd name="f65" fmla="val 104"/>
                <a:gd name="f66" fmla="val 457"/>
                <a:gd name="f67" fmla="val 70"/>
                <a:gd name="f68" fmla="val 533"/>
                <a:gd name="f69" fmla="val 45"/>
                <a:gd name="f70" fmla="val 611"/>
                <a:gd name="f71" fmla="val 19"/>
                <a:gd name="f72" fmla="val 690"/>
                <a:gd name="f73" fmla="val 3"/>
                <a:gd name="f74" fmla="val 771"/>
                <a:gd name="f75" fmla="val 856"/>
                <a:gd name="f76" fmla="val 857"/>
                <a:gd name="f77" fmla="val 859"/>
                <a:gd name="f78" fmla="val 2"/>
                <a:gd name="f79" fmla="val 865"/>
                <a:gd name="f80" fmla="val 4"/>
                <a:gd name="f81" fmla="val 872"/>
                <a:gd name="f82" fmla="val 870"/>
                <a:gd name="f83" fmla="val 862"/>
                <a:gd name="f84" fmla="*/ f0 1 450"/>
                <a:gd name="f85" fmla="*/ f1 1 878"/>
                <a:gd name="f86" fmla="+- f4 0 f2"/>
                <a:gd name="f87" fmla="+- f3 0 f2"/>
                <a:gd name="f88" fmla="*/ f87 1 450"/>
                <a:gd name="f89" fmla="*/ f86 1 878"/>
                <a:gd name="f90" fmla="*/ 0 1 f88"/>
                <a:gd name="f91" fmla="*/ f3 1 f88"/>
                <a:gd name="f92" fmla="*/ 0 1 f89"/>
                <a:gd name="f93" fmla="*/ f4 1 f89"/>
                <a:gd name="f94" fmla="*/ f90 f84 1"/>
                <a:gd name="f95" fmla="*/ f91 f84 1"/>
                <a:gd name="f96" fmla="*/ f93 f85 1"/>
                <a:gd name="f97" fmla="*/ f92 f85 1"/>
              </a:gdLst>
              <a:ahLst/>
              <a:cxnLst>
                <a:cxn ang="3cd4">
                  <a:pos x="hc" y="t"/>
                </a:cxn>
                <a:cxn ang="0">
                  <a:pos x="r" y="vc"/>
                </a:cxn>
                <a:cxn ang="cd4">
                  <a:pos x="hc" y="b"/>
                </a:cxn>
                <a:cxn ang="cd2">
                  <a:pos x="l" y="vc"/>
                </a:cxn>
              </a:cxnLst>
              <a:rect l="f94" t="f97" r="f95" b="f96"/>
              <a:pathLst>
                <a:path w="450" h="878">
                  <a:moveTo>
                    <a:pt x="f5" y="f6"/>
                  </a:moveTo>
                  <a:cubicBezTo>
                    <a:pt x="f7" y="f8"/>
                    <a:pt x="f9" y="f10"/>
                    <a:pt x="f11" y="f12"/>
                  </a:cubicBezTo>
                  <a:cubicBezTo>
                    <a:pt x="f13" y="f14"/>
                    <a:pt x="f15" y="f16"/>
                    <a:pt x="f17" y="f18"/>
                  </a:cubicBezTo>
                  <a:cubicBezTo>
                    <a:pt x="f19" y="f20"/>
                    <a:pt x="f21" y="f22"/>
                    <a:pt x="f23" y="f24"/>
                  </a:cubicBezTo>
                  <a:cubicBezTo>
                    <a:pt x="f25" y="f26"/>
                    <a:pt x="f27" y="f28"/>
                    <a:pt x="f29" y="f30"/>
                  </a:cubicBezTo>
                  <a:cubicBezTo>
                    <a:pt x="f31" y="f32"/>
                    <a:pt x="f33" y="f34"/>
                    <a:pt x="f35" y="f36"/>
                  </a:cubicBezTo>
                  <a:cubicBezTo>
                    <a:pt x="f37" y="f38"/>
                    <a:pt x="f39" y="f40"/>
                    <a:pt x="f3" y="f41"/>
                  </a:cubicBezTo>
                  <a:cubicBezTo>
                    <a:pt x="f3" y="f2"/>
                    <a:pt x="f3" y="f2"/>
                    <a:pt x="f3" y="f2"/>
                  </a:cubicBezTo>
                  <a:cubicBezTo>
                    <a:pt x="f42" y="f43"/>
                    <a:pt x="f44" y="f45"/>
                    <a:pt x="f46" y="f47"/>
                  </a:cubicBezTo>
                  <a:cubicBezTo>
                    <a:pt x="f48" y="f49"/>
                    <a:pt x="f50" y="f51"/>
                    <a:pt x="f52" y="f53"/>
                  </a:cubicBezTo>
                  <a:cubicBezTo>
                    <a:pt x="f54" y="f55"/>
                    <a:pt x="f56" y="f17"/>
                    <a:pt x="f57" y="f58"/>
                  </a:cubicBezTo>
                  <a:cubicBezTo>
                    <a:pt x="f59" y="f60"/>
                    <a:pt x="f61" y="f62"/>
                    <a:pt x="f63" y="f64"/>
                  </a:cubicBezTo>
                  <a:cubicBezTo>
                    <a:pt x="f65" y="f66"/>
                    <a:pt x="f67" y="f68"/>
                    <a:pt x="f69" y="f70"/>
                  </a:cubicBezTo>
                  <a:cubicBezTo>
                    <a:pt x="f71" y="f72"/>
                    <a:pt x="f73" y="f74"/>
                    <a:pt x="f2" y="f6"/>
                  </a:cubicBezTo>
                  <a:cubicBezTo>
                    <a:pt x="f2" y="f75"/>
                    <a:pt x="f2" y="f76"/>
                    <a:pt x="f2" y="f77"/>
                  </a:cubicBezTo>
                  <a:cubicBezTo>
                    <a:pt x="f78" y="f79"/>
                    <a:pt x="f80" y="f81"/>
                    <a:pt x="f5" y="f4"/>
                  </a:cubicBezTo>
                  <a:cubicBezTo>
                    <a:pt x="f5" y="f82"/>
                    <a:pt x="f5" y="f83"/>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2" name="Freeform 20">
              <a:extLst>
                <a:ext uri="{FF2B5EF4-FFF2-40B4-BE49-F238E27FC236}">
                  <a16:creationId xmlns:a16="http://schemas.microsoft.com/office/drawing/2014/main" id="{1C20A710-9634-595B-0F97-5B751BDC1E2E}"/>
                </a:ext>
              </a:extLst>
            </p:cNvPr>
            <p:cNvSpPr/>
            <p:nvPr/>
          </p:nvSpPr>
          <p:spPr>
            <a:xfrm>
              <a:off x="922547" y="6529894"/>
              <a:ext cx="162150" cy="337340"/>
            </a:xfrm>
            <a:custGeom>
              <a:avLst/>
              <a:gdLst>
                <a:gd name="f0" fmla="val w"/>
                <a:gd name="f1" fmla="val h"/>
                <a:gd name="f2" fmla="val 0"/>
                <a:gd name="f3" fmla="val 35"/>
                <a:gd name="f4" fmla="val 73"/>
                <a:gd name="f5" fmla="val 7"/>
                <a:gd name="f6" fmla="val 24"/>
                <a:gd name="f7" fmla="val 16"/>
                <a:gd name="f8" fmla="val 49"/>
                <a:gd name="f9" fmla="val 26"/>
                <a:gd name="f10" fmla="val 23"/>
                <a:gd name="f11" fmla="val 11"/>
                <a:gd name="f12" fmla="*/ f0 1 35"/>
                <a:gd name="f13" fmla="*/ f1 1 73"/>
                <a:gd name="f14" fmla="+- f4 0 f2"/>
                <a:gd name="f15" fmla="+- f3 0 f2"/>
                <a:gd name="f16" fmla="*/ f15 1 35"/>
                <a:gd name="f17" fmla="*/ f14 1 73"/>
                <a:gd name="f18" fmla="*/ 0 1 f16"/>
                <a:gd name="f19" fmla="*/ f3 1 f16"/>
                <a:gd name="f20" fmla="*/ 0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35" h="73">
                  <a:moveTo>
                    <a:pt x="f2" y="f2"/>
                  </a:moveTo>
                  <a:cubicBezTo>
                    <a:pt x="f5" y="f6"/>
                    <a:pt x="f7" y="f8"/>
                    <a:pt x="f9" y="f4"/>
                  </a:cubicBezTo>
                  <a:cubicBezTo>
                    <a:pt x="f3" y="f4"/>
                    <a:pt x="f3" y="f4"/>
                    <a:pt x="f3" y="f4"/>
                  </a:cubicBezTo>
                  <a:cubicBezTo>
                    <a:pt x="f10" y="f8"/>
                    <a:pt x="f11" y="f6"/>
                    <a:pt x="f2" y="f2"/>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3" name="Freeform 21">
              <a:extLst>
                <a:ext uri="{FF2B5EF4-FFF2-40B4-BE49-F238E27FC236}">
                  <a16:creationId xmlns:a16="http://schemas.microsoft.com/office/drawing/2014/main" id="{2226491A-0382-E994-06D0-C33B41FE1FA7}"/>
                </a:ext>
              </a:extLst>
            </p:cNvPr>
            <p:cNvSpPr/>
            <p:nvPr/>
          </p:nvSpPr>
          <p:spPr>
            <a:xfrm>
              <a:off x="769723" y="5359462"/>
              <a:ext cx="37270" cy="221787"/>
            </a:xfrm>
            <a:custGeom>
              <a:avLst/>
              <a:gdLst>
                <a:gd name="f0" fmla="val w"/>
                <a:gd name="f1" fmla="val h"/>
                <a:gd name="f2" fmla="val 0"/>
                <a:gd name="f3" fmla="val 8"/>
                <a:gd name="f4" fmla="val 48"/>
                <a:gd name="f5" fmla="val 7"/>
                <a:gd name="f6" fmla="val 44"/>
                <a:gd name="f7" fmla="val 46"/>
                <a:gd name="f8" fmla="val 47"/>
                <a:gd name="f9" fmla="val 38"/>
                <a:gd name="f10" fmla="val 29"/>
                <a:gd name="f11" fmla="val 19"/>
                <a:gd name="f12" fmla="val 5"/>
                <a:gd name="f13" fmla="val 13"/>
                <a:gd name="f14" fmla="val 3"/>
                <a:gd name="f15" fmla="val 6"/>
                <a:gd name="f16" fmla="val 1"/>
                <a:gd name="f17" fmla="val 9"/>
                <a:gd name="f18" fmla="val 17"/>
                <a:gd name="f19" fmla="val 26"/>
                <a:gd name="f20" fmla="val 2"/>
                <a:gd name="f21" fmla="val 32"/>
                <a:gd name="f22" fmla="*/ f0 1 8"/>
                <a:gd name="f23" fmla="*/ f1 1 48"/>
                <a:gd name="f24" fmla="+- f4 0 f2"/>
                <a:gd name="f25" fmla="+- f3 0 f2"/>
                <a:gd name="f26" fmla="*/ f25 1 8"/>
                <a:gd name="f27" fmla="*/ f24 1 48"/>
                <a:gd name="f28" fmla="*/ 0 1 f26"/>
                <a:gd name="f29" fmla="*/ f3 1 f26"/>
                <a:gd name="f30" fmla="*/ 0 1 f27"/>
                <a:gd name="f31" fmla="*/ f4 1 f27"/>
                <a:gd name="f32" fmla="*/ f28 f22 1"/>
                <a:gd name="f33" fmla="*/ f29 f22 1"/>
                <a:gd name="f34" fmla="*/ f31 f23 1"/>
                <a:gd name="f35" fmla="*/ f30 f23 1"/>
              </a:gdLst>
              <a:ahLst/>
              <a:cxnLst>
                <a:cxn ang="3cd4">
                  <a:pos x="hc" y="t"/>
                </a:cxn>
                <a:cxn ang="0">
                  <a:pos x="r" y="vc"/>
                </a:cxn>
                <a:cxn ang="cd4">
                  <a:pos x="hc" y="b"/>
                </a:cxn>
                <a:cxn ang="cd2">
                  <a:pos x="l" y="vc"/>
                </a:cxn>
              </a:cxnLst>
              <a:rect l="f32" t="f35" r="f33" b="f34"/>
              <a:pathLst>
                <a:path w="8" h="48">
                  <a:moveTo>
                    <a:pt x="f5" y="f6"/>
                  </a:moveTo>
                  <a:cubicBezTo>
                    <a:pt x="f5" y="f7"/>
                    <a:pt x="f3" y="f8"/>
                    <a:pt x="f3" y="f4"/>
                  </a:cubicBezTo>
                  <a:cubicBezTo>
                    <a:pt x="f3" y="f9"/>
                    <a:pt x="f3" y="f10"/>
                    <a:pt x="f3" y="f11"/>
                  </a:cubicBezTo>
                  <a:cubicBezTo>
                    <a:pt x="f12" y="f13"/>
                    <a:pt x="f14" y="f15"/>
                    <a:pt x="f16" y="f2"/>
                  </a:cubicBezTo>
                  <a:cubicBezTo>
                    <a:pt x="f2" y="f17"/>
                    <a:pt x="f2" y="f18"/>
                    <a:pt x="f2" y="f19"/>
                  </a:cubicBezTo>
                  <a:cubicBezTo>
                    <a:pt x="f20" y="f21"/>
                    <a:pt x="f12" y="f9"/>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22">
              <a:extLst>
                <a:ext uri="{FF2B5EF4-FFF2-40B4-BE49-F238E27FC236}">
                  <a16:creationId xmlns:a16="http://schemas.microsoft.com/office/drawing/2014/main" id="{D34320A0-8443-7970-FFE0-C602CEB60A27}"/>
                </a:ext>
              </a:extLst>
            </p:cNvPr>
            <p:cNvSpPr/>
            <p:nvPr/>
          </p:nvSpPr>
          <p:spPr>
            <a:xfrm>
              <a:off x="849861" y="6244739"/>
              <a:ext cx="238557" cy="622486"/>
            </a:xfrm>
            <a:custGeom>
              <a:avLst/>
              <a:gdLst>
                <a:gd name="f0" fmla="val w"/>
                <a:gd name="f1" fmla="val h"/>
                <a:gd name="f2" fmla="val 0"/>
                <a:gd name="f3" fmla="val 52"/>
                <a:gd name="f4" fmla="val 135"/>
                <a:gd name="f5" fmla="val 7"/>
                <a:gd name="f6" fmla="val 18"/>
                <a:gd name="f7" fmla="val 5"/>
                <a:gd name="f8" fmla="val 12"/>
                <a:gd name="f9" fmla="val 2"/>
                <a:gd name="f10" fmla="val 6"/>
                <a:gd name="f11" fmla="val 3"/>
                <a:gd name="f12" fmla="val 16"/>
                <a:gd name="f13" fmla="val 32"/>
                <a:gd name="f14" fmla="val 48"/>
                <a:gd name="f15" fmla="val 13"/>
                <a:gd name="f16" fmla="val 53"/>
                <a:gd name="f17" fmla="val 14"/>
                <a:gd name="f18" fmla="val 57"/>
                <a:gd name="f19" fmla="val 62"/>
                <a:gd name="f20" fmla="val 27"/>
                <a:gd name="f21" fmla="val 86"/>
                <a:gd name="f22" fmla="val 39"/>
                <a:gd name="f23" fmla="val 111"/>
                <a:gd name="f24" fmla="val 51"/>
                <a:gd name="f25" fmla="val 41"/>
                <a:gd name="f26" fmla="val 109"/>
                <a:gd name="f27" fmla="val 83"/>
                <a:gd name="f28" fmla="val 24"/>
                <a:gd name="f29" fmla="val 56"/>
                <a:gd name="f30" fmla="val 43"/>
                <a:gd name="f31" fmla="val 31"/>
                <a:gd name="f32" fmla="*/ f0 1 52"/>
                <a:gd name="f33" fmla="*/ f1 1 135"/>
                <a:gd name="f34" fmla="+- f4 0 f2"/>
                <a:gd name="f35" fmla="+- f3 0 f2"/>
                <a:gd name="f36" fmla="*/ f35 1 52"/>
                <a:gd name="f37" fmla="*/ f34 1 135"/>
                <a:gd name="f38" fmla="*/ 0 1 f36"/>
                <a:gd name="f39" fmla="*/ f3 1 f36"/>
                <a:gd name="f40" fmla="*/ 0 1 f37"/>
                <a:gd name="f41" fmla="*/ f4 1 f37"/>
                <a:gd name="f42" fmla="*/ f38 f32 1"/>
                <a:gd name="f43" fmla="*/ f39 f32 1"/>
                <a:gd name="f44" fmla="*/ f41 f33 1"/>
                <a:gd name="f45" fmla="*/ f40 f33 1"/>
              </a:gdLst>
              <a:ahLst/>
              <a:cxnLst>
                <a:cxn ang="3cd4">
                  <a:pos x="hc" y="t"/>
                </a:cxn>
                <a:cxn ang="0">
                  <a:pos x="r" y="vc"/>
                </a:cxn>
                <a:cxn ang="cd4">
                  <a:pos x="hc" y="b"/>
                </a:cxn>
                <a:cxn ang="cd2">
                  <a:pos x="l" y="vc"/>
                </a:cxn>
              </a:cxnLst>
              <a:rect l="f42" t="f45" r="f43" b="f44"/>
              <a:pathLst>
                <a:path w="52" h="135">
                  <a:moveTo>
                    <a:pt x="f5" y="f6"/>
                  </a:moveTo>
                  <a:cubicBezTo>
                    <a:pt x="f7" y="f8"/>
                    <a:pt x="f9" y="f10"/>
                    <a:pt x="f2" y="f2"/>
                  </a:cubicBezTo>
                  <a:cubicBezTo>
                    <a:pt x="f11" y="f12"/>
                    <a:pt x="f5" y="f13"/>
                    <a:pt x="f8" y="f14"/>
                  </a:cubicBezTo>
                  <a:cubicBezTo>
                    <a:pt x="f15" y="f16"/>
                    <a:pt x="f17" y="f18"/>
                    <a:pt x="f12" y="f19"/>
                  </a:cubicBezTo>
                  <a:cubicBezTo>
                    <a:pt x="f20" y="f21"/>
                    <a:pt x="f22" y="f23"/>
                    <a:pt x="f24" y="f4"/>
                  </a:cubicBezTo>
                  <a:cubicBezTo>
                    <a:pt x="f3" y="f4"/>
                    <a:pt x="f3" y="f4"/>
                    <a:pt x="f3" y="f4"/>
                  </a:cubicBezTo>
                  <a:cubicBezTo>
                    <a:pt x="f25" y="f26"/>
                    <a:pt x="f13" y="f27"/>
                    <a:pt x="f28" y="f29"/>
                  </a:cubicBezTo>
                  <a:cubicBezTo>
                    <a:pt x="f6" y="f30"/>
                    <a:pt x="f15" y="f31"/>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15" name="Group 9">
            <a:extLst>
              <a:ext uri="{FF2B5EF4-FFF2-40B4-BE49-F238E27FC236}">
                <a16:creationId xmlns:a16="http://schemas.microsoft.com/office/drawing/2014/main" id="{A7CC0B42-6F22-7F50-2616-20AFA6F873B5}"/>
              </a:ext>
            </a:extLst>
          </p:cNvPr>
          <p:cNvGrpSpPr/>
          <p:nvPr/>
        </p:nvGrpSpPr>
        <p:grpSpPr>
          <a:xfrm>
            <a:off x="27221" y="-786"/>
            <a:ext cx="2356674" cy="6854040"/>
            <a:chOff x="27221" y="-786"/>
            <a:chExt cx="2356674" cy="6854040"/>
          </a:xfrm>
        </p:grpSpPr>
        <p:sp>
          <p:nvSpPr>
            <p:cNvPr id="16" name="Freeform 27">
              <a:extLst>
                <a:ext uri="{FF2B5EF4-FFF2-40B4-BE49-F238E27FC236}">
                  <a16:creationId xmlns:a16="http://schemas.microsoft.com/office/drawing/2014/main" id="{B09EE23C-78B2-420D-B1CE-1AD5DED438FC}"/>
                </a:ext>
              </a:extLst>
            </p:cNvPr>
            <p:cNvSpPr/>
            <p:nvPr/>
          </p:nvSpPr>
          <p:spPr>
            <a:xfrm>
              <a:off x="27221" y="-786"/>
              <a:ext cx="494324" cy="4401043"/>
            </a:xfrm>
            <a:custGeom>
              <a:avLst/>
              <a:gdLst>
                <a:gd name="f0" fmla="val w"/>
                <a:gd name="f1" fmla="val h"/>
                <a:gd name="f2" fmla="val 0"/>
                <a:gd name="f3" fmla="val 103"/>
                <a:gd name="f4" fmla="val 920"/>
                <a:gd name="f5" fmla="val 7"/>
                <a:gd name="f6" fmla="val 210"/>
                <a:gd name="f7" fmla="val 11"/>
                <a:gd name="f8" fmla="val 288"/>
                <a:gd name="f9" fmla="val 17"/>
                <a:gd name="f10" fmla="val 367"/>
                <a:gd name="f11" fmla="val 26"/>
                <a:gd name="f12" fmla="val 445"/>
                <a:gd name="f13" fmla="val 34"/>
                <a:gd name="f14" fmla="val 523"/>
                <a:gd name="f15" fmla="val 44"/>
                <a:gd name="f16" fmla="val 601"/>
                <a:gd name="f17" fmla="val 57"/>
                <a:gd name="f18" fmla="val 679"/>
                <a:gd name="f19" fmla="val 69"/>
                <a:gd name="f20" fmla="val 757"/>
                <a:gd name="f21" fmla="val 84"/>
                <a:gd name="f22" fmla="val 834"/>
                <a:gd name="f23" fmla="val 101"/>
                <a:gd name="f24" fmla="val 911"/>
                <a:gd name="f25" fmla="val 102"/>
                <a:gd name="f26" fmla="val 914"/>
                <a:gd name="f27" fmla="val 917"/>
                <a:gd name="f28" fmla="val 905"/>
                <a:gd name="f29" fmla="val 100"/>
                <a:gd name="f30" fmla="val 889"/>
                <a:gd name="f31" fmla="val 99"/>
                <a:gd name="f32" fmla="val 874"/>
                <a:gd name="f33" fmla="val 871"/>
                <a:gd name="f34" fmla="val 868"/>
                <a:gd name="f35" fmla="val 866"/>
                <a:gd name="f36" fmla="val 85"/>
                <a:gd name="f37" fmla="val 803"/>
                <a:gd name="f38" fmla="val 73"/>
                <a:gd name="f39" fmla="val 741"/>
                <a:gd name="f40" fmla="val 63"/>
                <a:gd name="f41" fmla="val 678"/>
                <a:gd name="f42" fmla="val 50"/>
                <a:gd name="f43" fmla="val 600"/>
                <a:gd name="f44" fmla="val 39"/>
                <a:gd name="f45" fmla="val 30"/>
                <a:gd name="f46" fmla="val 444"/>
                <a:gd name="f47" fmla="val 21"/>
                <a:gd name="f48" fmla="val 366"/>
                <a:gd name="f49" fmla="val 14"/>
                <a:gd name="f50" fmla="val 9"/>
                <a:gd name="f51" fmla="val 209"/>
                <a:gd name="f52" fmla="val 170"/>
                <a:gd name="f53" fmla="val 5"/>
                <a:gd name="f54" fmla="val 131"/>
                <a:gd name="f55" fmla="val 3"/>
                <a:gd name="f56" fmla="val 92"/>
                <a:gd name="f57" fmla="val 2"/>
                <a:gd name="f58" fmla="val 61"/>
                <a:gd name="f59" fmla="val 1"/>
                <a:gd name="f60" fmla="val 31"/>
                <a:gd name="f61" fmla="val 4"/>
                <a:gd name="f62" fmla="*/ f0 1 103"/>
                <a:gd name="f63" fmla="*/ f1 1 920"/>
                <a:gd name="f64" fmla="+- f4 0 f2"/>
                <a:gd name="f65" fmla="+- f3 0 f2"/>
                <a:gd name="f66" fmla="*/ f65 1 103"/>
                <a:gd name="f67" fmla="*/ f64 1 920"/>
                <a:gd name="f68" fmla="*/ 0 1 f66"/>
                <a:gd name="f69" fmla="*/ f3 1 f66"/>
                <a:gd name="f70" fmla="*/ 0 1 f67"/>
                <a:gd name="f71" fmla="*/ f4 1 f67"/>
                <a:gd name="f72" fmla="*/ f68 f62 1"/>
                <a:gd name="f73" fmla="*/ f69 f62 1"/>
                <a:gd name="f74" fmla="*/ f71 f63 1"/>
                <a:gd name="f75" fmla="*/ f70 f63 1"/>
              </a:gdLst>
              <a:ahLst/>
              <a:cxnLst>
                <a:cxn ang="3cd4">
                  <a:pos x="hc" y="t"/>
                </a:cxn>
                <a:cxn ang="0">
                  <a:pos x="r" y="vc"/>
                </a:cxn>
                <a:cxn ang="cd4">
                  <a:pos x="hc" y="b"/>
                </a:cxn>
                <a:cxn ang="cd2">
                  <a:pos x="l" y="vc"/>
                </a:cxn>
              </a:cxnLst>
              <a:rect l="f72" t="f75" r="f73" b="f74"/>
              <a:pathLst>
                <a:path w="103" h="920">
                  <a:moveTo>
                    <a:pt x="f5" y="f6"/>
                  </a:moveTo>
                  <a:cubicBezTo>
                    <a:pt x="f7" y="f8"/>
                    <a:pt x="f9" y="f10"/>
                    <a:pt x="f11" y="f12"/>
                  </a:cubicBezTo>
                  <a:cubicBezTo>
                    <a:pt x="f13" y="f14"/>
                    <a:pt x="f15" y="f16"/>
                    <a:pt x="f17" y="f18"/>
                  </a:cubicBezTo>
                  <a:cubicBezTo>
                    <a:pt x="f19" y="f20"/>
                    <a:pt x="f21" y="f22"/>
                    <a:pt x="f23" y="f24"/>
                  </a:cubicBezTo>
                  <a:cubicBezTo>
                    <a:pt x="f25" y="f26"/>
                    <a:pt x="f3" y="f27"/>
                    <a:pt x="f3" y="f4"/>
                  </a:cubicBezTo>
                  <a:cubicBezTo>
                    <a:pt x="f25" y="f28"/>
                    <a:pt x="f29" y="f30"/>
                    <a:pt x="f31" y="f32"/>
                  </a:cubicBezTo>
                  <a:cubicBezTo>
                    <a:pt x="f31" y="f33"/>
                    <a:pt x="f31" y="f34"/>
                    <a:pt x="f31" y="f35"/>
                  </a:cubicBezTo>
                  <a:cubicBezTo>
                    <a:pt x="f36" y="f37"/>
                    <a:pt x="f38" y="f39"/>
                    <a:pt x="f40" y="f41"/>
                  </a:cubicBezTo>
                  <a:cubicBezTo>
                    <a:pt x="f42" y="f43"/>
                    <a:pt x="f44" y="f14"/>
                    <a:pt x="f45" y="f46"/>
                  </a:cubicBezTo>
                  <a:cubicBezTo>
                    <a:pt x="f47" y="f48"/>
                    <a:pt x="f49" y="f8"/>
                    <a:pt x="f50" y="f51"/>
                  </a:cubicBezTo>
                  <a:cubicBezTo>
                    <a:pt x="f5" y="f52"/>
                    <a:pt x="f53" y="f54"/>
                    <a:pt x="f55" y="f56"/>
                  </a:cubicBezTo>
                  <a:cubicBezTo>
                    <a:pt x="f57" y="f58"/>
                    <a:pt x="f59" y="f60"/>
                    <a:pt x="f59" y="f2"/>
                  </a:cubicBezTo>
                  <a:cubicBezTo>
                    <a:pt x="f2" y="f2"/>
                    <a:pt x="f2" y="f2"/>
                    <a:pt x="f2" y="f2"/>
                  </a:cubicBezTo>
                  <a:cubicBezTo>
                    <a:pt x="f2" y="f60"/>
                    <a:pt x="f59" y="f58"/>
                    <a:pt x="f59" y="f56"/>
                  </a:cubicBezTo>
                  <a:cubicBezTo>
                    <a:pt x="f55" y="f54"/>
                    <a:pt x="f61" y="f52"/>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Freeform 28">
              <a:extLst>
                <a:ext uri="{FF2B5EF4-FFF2-40B4-BE49-F238E27FC236}">
                  <a16:creationId xmlns:a16="http://schemas.microsoft.com/office/drawing/2014/main" id="{E108F136-39B3-56A5-D14E-56B8BAC49427}"/>
                </a:ext>
              </a:extLst>
            </p:cNvPr>
            <p:cNvSpPr/>
            <p:nvPr/>
          </p:nvSpPr>
          <p:spPr>
            <a:xfrm>
              <a:off x="550285" y="4316470"/>
              <a:ext cx="423440" cy="1580695"/>
            </a:xfrm>
            <a:custGeom>
              <a:avLst/>
              <a:gdLst>
                <a:gd name="f0" fmla="val w"/>
                <a:gd name="f1" fmla="val h"/>
                <a:gd name="f2" fmla="val 0"/>
                <a:gd name="f3" fmla="val 88"/>
                <a:gd name="f4" fmla="val 330"/>
                <a:gd name="f5" fmla="val 53"/>
                <a:gd name="f6" fmla="val 229"/>
                <a:gd name="f7" fmla="val 64"/>
                <a:gd name="f8" fmla="val 263"/>
                <a:gd name="f9" fmla="val 75"/>
                <a:gd name="f10" fmla="val 297"/>
                <a:gd name="f11" fmla="val 323"/>
                <a:gd name="f12" fmla="val 315"/>
                <a:gd name="f13" fmla="val 308"/>
                <a:gd name="f14" fmla="val 307"/>
                <a:gd name="f15" fmla="val 305"/>
                <a:gd name="f16" fmla="val 304"/>
                <a:gd name="f17" fmla="val 79"/>
                <a:gd name="f18" fmla="val 278"/>
                <a:gd name="f19" fmla="val 70"/>
                <a:gd name="f20" fmla="val 252"/>
                <a:gd name="f21" fmla="val 62"/>
                <a:gd name="f22" fmla="val 226"/>
                <a:gd name="f23" fmla="val 38"/>
                <a:gd name="f24" fmla="val 152"/>
                <a:gd name="f25" fmla="val 17"/>
                <a:gd name="f26" fmla="val 76"/>
                <a:gd name="f27" fmla="val 2"/>
                <a:gd name="f28" fmla="val 21"/>
                <a:gd name="f29" fmla="val 4"/>
                <a:gd name="f30" fmla="val 42"/>
                <a:gd name="f31" fmla="val 7"/>
                <a:gd name="f32" fmla="val 63"/>
                <a:gd name="f33" fmla="val 119"/>
                <a:gd name="f34" fmla="val 36"/>
                <a:gd name="f35" fmla="val 174"/>
                <a:gd name="f36" fmla="*/ f0 1 88"/>
                <a:gd name="f37" fmla="*/ f1 1 330"/>
                <a:gd name="f38" fmla="+- f4 0 f2"/>
                <a:gd name="f39" fmla="+- f3 0 f2"/>
                <a:gd name="f40" fmla="*/ f39 1 88"/>
                <a:gd name="f41" fmla="*/ f38 1 330"/>
                <a:gd name="f42" fmla="*/ 0 1 f40"/>
                <a:gd name="f43" fmla="*/ f3 1 f40"/>
                <a:gd name="f44" fmla="*/ 0 1 f41"/>
                <a:gd name="f45" fmla="*/ f4 1 f41"/>
                <a:gd name="f46" fmla="*/ f42 f36 1"/>
                <a:gd name="f47" fmla="*/ f43 f36 1"/>
                <a:gd name="f48" fmla="*/ f45 f37 1"/>
                <a:gd name="f49" fmla="*/ f44 f37 1"/>
              </a:gdLst>
              <a:ahLst/>
              <a:cxnLst>
                <a:cxn ang="3cd4">
                  <a:pos x="hc" y="t"/>
                </a:cxn>
                <a:cxn ang="0">
                  <a:pos x="r" y="vc"/>
                </a:cxn>
                <a:cxn ang="cd4">
                  <a:pos x="hc" y="b"/>
                </a:cxn>
                <a:cxn ang="cd2">
                  <a:pos x="l" y="vc"/>
                </a:cxn>
              </a:cxnLst>
              <a:rect l="f46" t="f49" r="f47" b="f48"/>
              <a:pathLst>
                <a:path w="88" h="330">
                  <a:moveTo>
                    <a:pt x="f5" y="f6"/>
                  </a:moveTo>
                  <a:cubicBezTo>
                    <a:pt x="f7" y="f8"/>
                    <a:pt x="f9" y="f10"/>
                    <a:pt x="f3" y="f4"/>
                  </a:cubicBezTo>
                  <a:cubicBezTo>
                    <a:pt x="f3" y="f11"/>
                    <a:pt x="f3" y="f12"/>
                    <a:pt x="f3" y="f13"/>
                  </a:cubicBezTo>
                  <a:cubicBezTo>
                    <a:pt x="f3" y="f14"/>
                    <a:pt x="f3" y="f15"/>
                    <a:pt x="f3" y="f16"/>
                  </a:cubicBezTo>
                  <a:cubicBezTo>
                    <a:pt x="f17" y="f18"/>
                    <a:pt x="f19" y="f20"/>
                    <a:pt x="f21" y="f22"/>
                  </a:cubicBezTo>
                  <a:cubicBezTo>
                    <a:pt x="f23" y="f24"/>
                    <a:pt x="f25" y="f26"/>
                    <a:pt x="f2" y="f2"/>
                  </a:cubicBezTo>
                  <a:cubicBezTo>
                    <a:pt x="f27" y="f28"/>
                    <a:pt x="f29" y="f30"/>
                    <a:pt x="f31" y="f32"/>
                  </a:cubicBezTo>
                  <a:cubicBezTo>
                    <a:pt x="f28" y="f33"/>
                    <a:pt x="f34" y="f35"/>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29">
              <a:extLst>
                <a:ext uri="{FF2B5EF4-FFF2-40B4-BE49-F238E27FC236}">
                  <a16:creationId xmlns:a16="http://schemas.microsoft.com/office/drawing/2014/main" id="{BE1D8728-AAF8-3BE6-C65A-73FD2FD332B0}"/>
                </a:ext>
              </a:extLst>
            </p:cNvPr>
            <p:cNvSpPr/>
            <p:nvPr/>
          </p:nvSpPr>
          <p:spPr>
            <a:xfrm>
              <a:off x="1006297" y="5862684"/>
              <a:ext cx="431103" cy="990569"/>
            </a:xfrm>
            <a:custGeom>
              <a:avLst/>
              <a:gdLst>
                <a:gd name="f0" fmla="val 180"/>
                <a:gd name="f1" fmla="val w"/>
                <a:gd name="f2" fmla="val h"/>
                <a:gd name="f3" fmla="val 0"/>
                <a:gd name="f4" fmla="val 90"/>
                <a:gd name="f5" fmla="val 207"/>
                <a:gd name="f6" fmla="val 6"/>
                <a:gd name="f7" fmla="val 15"/>
                <a:gd name="f8" fmla="val 4"/>
                <a:gd name="f9" fmla="val 10"/>
                <a:gd name="f10" fmla="val 2"/>
                <a:gd name="f11" fmla="val 5"/>
                <a:gd name="f12" fmla="val 9"/>
                <a:gd name="f13" fmla="val 19"/>
                <a:gd name="f14" fmla="val 1"/>
                <a:gd name="f15" fmla="val 29"/>
                <a:gd name="f16" fmla="val 14"/>
                <a:gd name="f17" fmla="val 62"/>
                <a:gd name="f18" fmla="val 27"/>
                <a:gd name="f19" fmla="val 95"/>
                <a:gd name="f20" fmla="val 42"/>
                <a:gd name="f21" fmla="val 127"/>
                <a:gd name="f22" fmla="val 54"/>
                <a:gd name="f23" fmla="val 154"/>
                <a:gd name="f24" fmla="val 67"/>
                <a:gd name="f25" fmla="val 181"/>
                <a:gd name="f26" fmla="val 80"/>
                <a:gd name="f27" fmla="val 76"/>
                <a:gd name="f28" fmla="val 63"/>
                <a:gd name="f29" fmla="val 152"/>
                <a:gd name="f30" fmla="val 50"/>
                <a:gd name="f31" fmla="val 123"/>
                <a:gd name="f32" fmla="val 34"/>
                <a:gd name="f33" fmla="val 88"/>
                <a:gd name="f34" fmla="val 20"/>
                <a:gd name="f35" fmla="val 51"/>
                <a:gd name="f36" fmla="*/ f1 1 90"/>
                <a:gd name="f37" fmla="*/ f2 1 207"/>
                <a:gd name="f38" fmla="+- f5 0 f3"/>
                <a:gd name="f39" fmla="+- f4 0 f3"/>
                <a:gd name="f40" fmla="*/ f39 1 90"/>
                <a:gd name="f41" fmla="*/ f38 1 207"/>
                <a:gd name="f42" fmla="*/ 0 1 f40"/>
                <a:gd name="f43" fmla="*/ f4 1 f40"/>
                <a:gd name="f44" fmla="*/ 0 1 f41"/>
                <a:gd name="f45" fmla="*/ f5 1 f41"/>
                <a:gd name="f46" fmla="*/ f42 f36 1"/>
                <a:gd name="f47" fmla="*/ f43 f36 1"/>
                <a:gd name="f48" fmla="*/ f45 f37 1"/>
                <a:gd name="f49" fmla="*/ f44 f37 1"/>
              </a:gdLst>
              <a:ahLst/>
              <a:cxnLst>
                <a:cxn ang="3cd4">
                  <a:pos x="hc" y="t"/>
                </a:cxn>
                <a:cxn ang="0">
                  <a:pos x="r" y="vc"/>
                </a:cxn>
                <a:cxn ang="cd4">
                  <a:pos x="hc" y="b"/>
                </a:cxn>
                <a:cxn ang="cd2">
                  <a:pos x="l" y="vc"/>
                </a:cxn>
              </a:cxnLst>
              <a:rect l="f46" t="f49" r="f47" b="f48"/>
              <a:pathLst>
                <a:path w="90" h="207">
                  <a:moveTo>
                    <a:pt x="f6" y="f7"/>
                  </a:moveTo>
                  <a:cubicBezTo>
                    <a:pt x="f8" y="f9"/>
                    <a:pt x="f10" y="f11"/>
                    <a:pt x="f3" y="f3"/>
                  </a:cubicBezTo>
                  <a:cubicBezTo>
                    <a:pt x="f3" y="f12"/>
                    <a:pt x="f3" y="f13"/>
                    <a:pt x="f14" y="f15"/>
                  </a:cubicBezTo>
                  <a:cubicBezTo>
                    <a:pt x="f16" y="f17"/>
                    <a:pt x="f18" y="f19"/>
                    <a:pt x="f20" y="f21"/>
                  </a:cubicBezTo>
                  <a:cubicBezTo>
                    <a:pt x="f22" y="f23"/>
                    <a:pt x="f24" y="f25"/>
                    <a:pt x="f26" y="f5"/>
                  </a:cubicBezTo>
                  <a:cubicBezTo>
                    <a:pt x="f4" y="f5"/>
                    <a:pt x="f4" y="f5"/>
                    <a:pt x="f4" y="f5"/>
                  </a:cubicBezTo>
                  <a:cubicBezTo>
                    <a:pt x="f27" y="f0"/>
                    <a:pt x="f28" y="f29"/>
                    <a:pt x="f30" y="f31"/>
                  </a:cubicBezTo>
                  <a:cubicBezTo>
                    <a:pt x="f32" y="f33"/>
                    <a:pt x="f34" y="f35"/>
                    <a:pt x="f6" y="f7"/>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30">
              <a:extLst>
                <a:ext uri="{FF2B5EF4-FFF2-40B4-BE49-F238E27FC236}">
                  <a16:creationId xmlns:a16="http://schemas.microsoft.com/office/drawing/2014/main" id="{60D341C7-9D44-7BCA-3189-967E4CE4DC9E}"/>
                </a:ext>
              </a:extLst>
            </p:cNvPr>
            <p:cNvSpPr/>
            <p:nvPr/>
          </p:nvSpPr>
          <p:spPr>
            <a:xfrm>
              <a:off x="521546" y="4364376"/>
              <a:ext cx="551803" cy="2235964"/>
            </a:xfrm>
            <a:custGeom>
              <a:avLst/>
              <a:gdLst>
                <a:gd name="f0" fmla="val w"/>
                <a:gd name="f1" fmla="val h"/>
                <a:gd name="f2" fmla="val 0"/>
                <a:gd name="f3" fmla="val 115"/>
                <a:gd name="f4" fmla="val 467"/>
                <a:gd name="f5" fmla="val 101"/>
                <a:gd name="f6" fmla="val 409"/>
                <a:gd name="f7" fmla="val 93"/>
                <a:gd name="f8" fmla="val 388"/>
                <a:gd name="f9" fmla="val 85"/>
                <a:gd name="f10" fmla="val 366"/>
                <a:gd name="f11" fmla="val 78"/>
                <a:gd name="f12" fmla="val 344"/>
                <a:gd name="f13" fmla="val 57"/>
                <a:gd name="f14" fmla="val 281"/>
                <a:gd name="f15" fmla="val 41"/>
                <a:gd name="f16" fmla="val 216"/>
                <a:gd name="f17" fmla="val 29"/>
                <a:gd name="f18" fmla="val 151"/>
                <a:gd name="f19" fmla="val 22"/>
                <a:gd name="f20" fmla="val 119"/>
                <a:gd name="f21" fmla="val 17"/>
                <a:gd name="f22" fmla="val 86"/>
                <a:gd name="f23" fmla="val 13"/>
                <a:gd name="f24" fmla="val 53"/>
                <a:gd name="f25" fmla="val 9"/>
                <a:gd name="f26" fmla="val 35"/>
                <a:gd name="f27" fmla="val 4"/>
                <a:gd name="f28" fmla="val 18"/>
                <a:gd name="f29" fmla="val 5"/>
                <a:gd name="f30" fmla="val 51"/>
                <a:gd name="f31" fmla="val 12"/>
                <a:gd name="f32" fmla="val 102"/>
                <a:gd name="f33" fmla="val 21"/>
                <a:gd name="f34" fmla="val 152"/>
                <a:gd name="f35" fmla="val 33"/>
                <a:gd name="f36" fmla="val 218"/>
                <a:gd name="f37" fmla="val 49"/>
                <a:gd name="f38" fmla="val 283"/>
                <a:gd name="f39" fmla="val 69"/>
                <a:gd name="f40" fmla="val 347"/>
                <a:gd name="f41" fmla="val 79"/>
                <a:gd name="f42" fmla="val 378"/>
                <a:gd name="f43" fmla="val 90"/>
                <a:gd name="f44" fmla="val 410"/>
                <a:gd name="f45" fmla="val 103"/>
                <a:gd name="f46" fmla="val 441"/>
                <a:gd name="f47" fmla="val 107"/>
                <a:gd name="f48" fmla="val 449"/>
                <a:gd name="f49" fmla="val 111"/>
                <a:gd name="f50" fmla="val 458"/>
                <a:gd name="f51" fmla="val 114"/>
                <a:gd name="f52" fmla="val 464"/>
                <a:gd name="f53" fmla="val 113"/>
                <a:gd name="f54" fmla="val 461"/>
                <a:gd name="f55" fmla="val 112"/>
                <a:gd name="f56" fmla="val 108"/>
                <a:gd name="f57" fmla="val 442"/>
                <a:gd name="f58" fmla="val 104"/>
                <a:gd name="f59" fmla="val 425"/>
                <a:gd name="f60" fmla="*/ f0 1 115"/>
                <a:gd name="f61" fmla="*/ f1 1 467"/>
                <a:gd name="f62" fmla="+- f4 0 f2"/>
                <a:gd name="f63" fmla="+- f3 0 f2"/>
                <a:gd name="f64" fmla="*/ f63 1 115"/>
                <a:gd name="f65" fmla="*/ f62 1 467"/>
                <a:gd name="f66" fmla="*/ 0 1 f64"/>
                <a:gd name="f67" fmla="*/ f3 1 f64"/>
                <a:gd name="f68" fmla="*/ 0 1 f65"/>
                <a:gd name="f69" fmla="*/ f4 1 f65"/>
                <a:gd name="f70" fmla="*/ f66 f60 1"/>
                <a:gd name="f71" fmla="*/ f67 f60 1"/>
                <a:gd name="f72" fmla="*/ f69 f61 1"/>
                <a:gd name="f73" fmla="*/ f68 f61 1"/>
              </a:gdLst>
              <a:ahLst/>
              <a:cxnLst>
                <a:cxn ang="3cd4">
                  <a:pos x="hc" y="t"/>
                </a:cxn>
                <a:cxn ang="0">
                  <a:pos x="r" y="vc"/>
                </a:cxn>
                <a:cxn ang="cd4">
                  <a:pos x="hc" y="b"/>
                </a:cxn>
                <a:cxn ang="cd2">
                  <a:pos x="l" y="vc"/>
                </a:cxn>
              </a:cxnLst>
              <a:rect l="f70" t="f73" r="f71" b="f72"/>
              <a:pathLst>
                <a:path w="115" h="467">
                  <a:moveTo>
                    <a:pt x="f5" y="f6"/>
                  </a:moveTo>
                  <a:cubicBezTo>
                    <a:pt x="f7" y="f8"/>
                    <a:pt x="f9" y="f10"/>
                    <a:pt x="f11" y="f12"/>
                  </a:cubicBezTo>
                  <a:cubicBezTo>
                    <a:pt x="f13" y="f14"/>
                    <a:pt x="f15" y="f16"/>
                    <a:pt x="f17" y="f18"/>
                  </a:cubicBezTo>
                  <a:cubicBezTo>
                    <a:pt x="f19" y="f20"/>
                    <a:pt x="f21" y="f22"/>
                    <a:pt x="f23" y="f24"/>
                  </a:cubicBezTo>
                  <a:cubicBezTo>
                    <a:pt x="f25" y="f26"/>
                    <a:pt x="f27" y="f28"/>
                    <a:pt x="f2" y="f2"/>
                  </a:cubicBezTo>
                  <a:cubicBezTo>
                    <a:pt x="f29" y="f30"/>
                    <a:pt x="f31" y="f32"/>
                    <a:pt x="f33" y="f34"/>
                  </a:cubicBezTo>
                  <a:cubicBezTo>
                    <a:pt x="f35" y="f36"/>
                    <a:pt x="f37" y="f38"/>
                    <a:pt x="f39" y="f40"/>
                  </a:cubicBezTo>
                  <a:cubicBezTo>
                    <a:pt x="f41" y="f42"/>
                    <a:pt x="f43" y="f44"/>
                    <a:pt x="f45" y="f46"/>
                  </a:cubicBezTo>
                  <a:cubicBezTo>
                    <a:pt x="f47" y="f48"/>
                    <a:pt x="f49" y="f50"/>
                    <a:pt x="f3" y="f4"/>
                  </a:cubicBezTo>
                  <a:cubicBezTo>
                    <a:pt x="f51" y="f52"/>
                    <a:pt x="f53" y="f54"/>
                    <a:pt x="f55" y="f50"/>
                  </a:cubicBezTo>
                  <a:cubicBezTo>
                    <a:pt x="f56" y="f57"/>
                    <a:pt x="f58" y="f59"/>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31">
              <a:extLst>
                <a:ext uri="{FF2B5EF4-FFF2-40B4-BE49-F238E27FC236}">
                  <a16:creationId xmlns:a16="http://schemas.microsoft.com/office/drawing/2014/main" id="{D78E6D1A-4DE8-F2F2-2256-F1280BDADFA9}"/>
                </a:ext>
              </a:extLst>
            </p:cNvPr>
            <p:cNvSpPr/>
            <p:nvPr/>
          </p:nvSpPr>
          <p:spPr>
            <a:xfrm>
              <a:off x="467898" y="1289194"/>
              <a:ext cx="174357" cy="3027276"/>
            </a:xfrm>
            <a:custGeom>
              <a:avLst/>
              <a:gdLst>
                <a:gd name="f0" fmla="val w"/>
                <a:gd name="f1" fmla="val h"/>
                <a:gd name="f2" fmla="val 0"/>
                <a:gd name="f3" fmla="val 36"/>
                <a:gd name="f4" fmla="val 633"/>
                <a:gd name="f5" fmla="val 17"/>
                <a:gd name="f6" fmla="val 15"/>
                <a:gd name="f7" fmla="val 621"/>
                <a:gd name="f8" fmla="val 14"/>
                <a:gd name="f9" fmla="val 609"/>
                <a:gd name="f10" fmla="val 13"/>
                <a:gd name="f11" fmla="val 597"/>
                <a:gd name="f12" fmla="val 8"/>
                <a:gd name="f13" fmla="val 530"/>
                <a:gd name="f14" fmla="val 5"/>
                <a:gd name="f15" fmla="val 464"/>
                <a:gd name="f16" fmla="val 398"/>
                <a:gd name="f17" fmla="val 331"/>
                <a:gd name="f18" fmla="val 265"/>
                <a:gd name="f19" fmla="val 198"/>
                <a:gd name="f20" fmla="val 165"/>
                <a:gd name="f21" fmla="val 18"/>
                <a:gd name="f22" fmla="val 132"/>
                <a:gd name="f23" fmla="val 22"/>
                <a:gd name="f24" fmla="val 99"/>
                <a:gd name="f25" fmla="val 26"/>
                <a:gd name="f26" fmla="val 66"/>
                <a:gd name="f27" fmla="val 30"/>
                <a:gd name="f28" fmla="val 33"/>
                <a:gd name="f29" fmla="val 35"/>
                <a:gd name="f30" fmla="val 29"/>
                <a:gd name="f31" fmla="val 24"/>
                <a:gd name="f32" fmla="val 20"/>
                <a:gd name="f33" fmla="val 16"/>
                <a:gd name="f34" fmla="val 10"/>
                <a:gd name="f35" fmla="val 4"/>
                <a:gd name="f36" fmla="val 264"/>
                <a:gd name="f37" fmla="val 1"/>
                <a:gd name="f38" fmla="val 461"/>
                <a:gd name="f39" fmla="val 2"/>
                <a:gd name="f40" fmla="val 525"/>
                <a:gd name="f41" fmla="val 7"/>
                <a:gd name="f42" fmla="val 589"/>
                <a:gd name="f43" fmla="val 603"/>
                <a:gd name="f44" fmla="val 618"/>
                <a:gd name="f45" fmla="val 632"/>
                <a:gd name="f46" fmla="*/ f0 1 36"/>
                <a:gd name="f47" fmla="*/ f1 1 633"/>
                <a:gd name="f48" fmla="+- f4 0 f2"/>
                <a:gd name="f49" fmla="+- f3 0 f2"/>
                <a:gd name="f50" fmla="*/ f49 1 36"/>
                <a:gd name="f51" fmla="*/ f48 1 633"/>
                <a:gd name="f52" fmla="*/ 0 1 f50"/>
                <a:gd name="f53" fmla="*/ f3 1 f50"/>
                <a:gd name="f54" fmla="*/ 0 1 f51"/>
                <a:gd name="f55" fmla="*/ f4 1 f51"/>
                <a:gd name="f56" fmla="*/ f52 f46 1"/>
                <a:gd name="f57" fmla="*/ f53 f46 1"/>
                <a:gd name="f58" fmla="*/ f55 f47 1"/>
                <a:gd name="f59" fmla="*/ f54 f47 1"/>
              </a:gdLst>
              <a:ahLst/>
              <a:cxnLst>
                <a:cxn ang="3cd4">
                  <a:pos x="hc" y="t"/>
                </a:cxn>
                <a:cxn ang="0">
                  <a:pos x="r" y="vc"/>
                </a:cxn>
                <a:cxn ang="cd4">
                  <a:pos x="hc" y="b"/>
                </a:cxn>
                <a:cxn ang="cd2">
                  <a:pos x="l" y="vc"/>
                </a:cxn>
              </a:cxnLst>
              <a:rect l="f56" t="f59" r="f57" b="f58"/>
              <a:pathLst>
                <a:path w="36" h="633">
                  <a:moveTo>
                    <a:pt x="f5" y="f4"/>
                  </a:moveTo>
                  <a:cubicBezTo>
                    <a:pt x="f6" y="f7"/>
                    <a:pt x="f8" y="f9"/>
                    <a:pt x="f10" y="f11"/>
                  </a:cubicBezTo>
                  <a:cubicBezTo>
                    <a:pt x="f12" y="f13"/>
                    <a:pt x="f14" y="f15"/>
                    <a:pt x="f14" y="f16"/>
                  </a:cubicBezTo>
                  <a:cubicBezTo>
                    <a:pt x="f14" y="f17"/>
                    <a:pt x="f12" y="f18"/>
                    <a:pt x="f10" y="f19"/>
                  </a:cubicBezTo>
                  <a:cubicBezTo>
                    <a:pt x="f6" y="f20"/>
                    <a:pt x="f21" y="f22"/>
                    <a:pt x="f23" y="f24"/>
                  </a:cubicBezTo>
                  <a:cubicBezTo>
                    <a:pt x="f25" y="f26"/>
                    <a:pt x="f27" y="f28"/>
                    <a:pt x="f3" y="f2"/>
                  </a:cubicBezTo>
                  <a:cubicBezTo>
                    <a:pt x="f29" y="f2"/>
                    <a:pt x="f29" y="f2"/>
                    <a:pt x="f29" y="f2"/>
                  </a:cubicBezTo>
                  <a:cubicBezTo>
                    <a:pt x="f30" y="f28"/>
                    <a:pt x="f31" y="f26"/>
                    <a:pt x="f32" y="f24"/>
                  </a:cubicBezTo>
                  <a:cubicBezTo>
                    <a:pt x="f33" y="f22"/>
                    <a:pt x="f10" y="f20"/>
                    <a:pt x="f34" y="f19"/>
                  </a:cubicBezTo>
                  <a:cubicBezTo>
                    <a:pt x="f35" y="f36"/>
                    <a:pt x="f37" y="f17"/>
                    <a:pt x="f37" y="f16"/>
                  </a:cubicBezTo>
                  <a:cubicBezTo>
                    <a:pt x="f2" y="f38"/>
                    <a:pt x="f39" y="f40"/>
                    <a:pt x="f41" y="f42"/>
                  </a:cubicBezTo>
                  <a:cubicBezTo>
                    <a:pt x="f34" y="f43"/>
                    <a:pt x="f10" y="f44"/>
                    <a:pt x="f33" y="f45"/>
                  </a:cubicBezTo>
                  <a:cubicBezTo>
                    <a:pt x="f33" y="f45"/>
                    <a:pt x="f5" y="f4"/>
                    <a:pt x="f5" y="f4"/>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32">
              <a:extLst>
                <a:ext uri="{FF2B5EF4-FFF2-40B4-BE49-F238E27FC236}">
                  <a16:creationId xmlns:a16="http://schemas.microsoft.com/office/drawing/2014/main" id="{FE69A97F-B90B-BCFF-8CF2-BE4EE977F9C8}"/>
                </a:ext>
              </a:extLst>
            </p:cNvPr>
            <p:cNvSpPr/>
            <p:nvPr/>
          </p:nvSpPr>
          <p:spPr>
            <a:xfrm>
              <a:off x="1111672" y="6571600"/>
              <a:ext cx="134124" cy="281653"/>
            </a:xfrm>
            <a:custGeom>
              <a:avLst/>
              <a:gdLst>
                <a:gd name="f0" fmla="val w"/>
                <a:gd name="f1" fmla="val h"/>
                <a:gd name="f2" fmla="val 0"/>
                <a:gd name="f3" fmla="val 28"/>
                <a:gd name="f4" fmla="val 59"/>
                <a:gd name="f5" fmla="val 22"/>
                <a:gd name="f6" fmla="val 18"/>
                <a:gd name="f7" fmla="val 40"/>
                <a:gd name="f8" fmla="val 9"/>
                <a:gd name="f9" fmla="val 20"/>
                <a:gd name="f10" fmla="val 6"/>
                <a:gd name="f11" fmla="val 13"/>
                <a:gd name="f12" fmla="*/ f0 1 28"/>
                <a:gd name="f13" fmla="*/ f1 1 59"/>
                <a:gd name="f14" fmla="+- f4 0 f2"/>
                <a:gd name="f15" fmla="+- f3 0 f2"/>
                <a:gd name="f16" fmla="*/ f15 1 28"/>
                <a:gd name="f17" fmla="*/ f14 1 59"/>
                <a:gd name="f18" fmla="*/ 0 1 f16"/>
                <a:gd name="f19" fmla="*/ f3 1 f16"/>
                <a:gd name="f20" fmla="*/ 0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28" h="59">
                  <a:moveTo>
                    <a:pt x="f5" y="f4"/>
                  </a:moveTo>
                  <a:cubicBezTo>
                    <a:pt x="f3" y="f4"/>
                    <a:pt x="f3" y="f4"/>
                    <a:pt x="f3" y="f4"/>
                  </a:cubicBezTo>
                  <a:cubicBezTo>
                    <a:pt x="f6" y="f7"/>
                    <a:pt x="f8" y="f9"/>
                    <a:pt x="f2" y="f2"/>
                  </a:cubicBezTo>
                  <a:cubicBezTo>
                    <a:pt x="f10" y="f9"/>
                    <a:pt x="f11" y="f7"/>
                    <a:pt x="f5" y="f4"/>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33">
              <a:extLst>
                <a:ext uri="{FF2B5EF4-FFF2-40B4-BE49-F238E27FC236}">
                  <a16:creationId xmlns:a16="http://schemas.microsoft.com/office/drawing/2014/main" id="{70C93FEA-732A-5E84-D318-C68B5E28B061}"/>
                </a:ext>
              </a:extLst>
            </p:cNvPr>
            <p:cNvSpPr/>
            <p:nvPr/>
          </p:nvSpPr>
          <p:spPr>
            <a:xfrm>
              <a:off x="502389" y="4107631"/>
              <a:ext cx="82387" cy="511570"/>
            </a:xfrm>
            <a:custGeom>
              <a:avLst/>
              <a:gdLst>
                <a:gd name="f0" fmla="val w"/>
                <a:gd name="f1" fmla="val h"/>
                <a:gd name="f2" fmla="val 0"/>
                <a:gd name="f3" fmla="val 17"/>
                <a:gd name="f4" fmla="val 107"/>
                <a:gd name="f5" fmla="val 4"/>
                <a:gd name="f6" fmla="val 54"/>
                <a:gd name="f7" fmla="val 8"/>
                <a:gd name="f8" fmla="val 72"/>
                <a:gd name="f9" fmla="val 13"/>
                <a:gd name="f10" fmla="val 89"/>
                <a:gd name="f11" fmla="val 14"/>
                <a:gd name="f12" fmla="val 86"/>
                <a:gd name="f13" fmla="val 12"/>
                <a:gd name="f14" fmla="val 65"/>
                <a:gd name="f15" fmla="val 10"/>
                <a:gd name="f16" fmla="val 44"/>
                <a:gd name="f17" fmla="val 9"/>
                <a:gd name="f18" fmla="val 43"/>
                <a:gd name="f19" fmla="val 6"/>
                <a:gd name="f20" fmla="val 29"/>
                <a:gd name="f21" fmla="val 3"/>
                <a:gd name="f22" fmla="val 2"/>
                <a:gd name="f23" fmla="val 5"/>
                <a:gd name="f24" fmla="val 1"/>
                <a:gd name="f25" fmla="val 23"/>
                <a:gd name="f26" fmla="val 39"/>
                <a:gd name="f27" fmla="*/ f0 1 17"/>
                <a:gd name="f28" fmla="*/ f1 1 107"/>
                <a:gd name="f29" fmla="+- f4 0 f2"/>
                <a:gd name="f30" fmla="+- f3 0 f2"/>
                <a:gd name="f31" fmla="*/ f30 1 17"/>
                <a:gd name="f32" fmla="*/ f29 1 107"/>
                <a:gd name="f33" fmla="*/ 0 1 f31"/>
                <a:gd name="f34" fmla="*/ f3 1 f31"/>
                <a:gd name="f35" fmla="*/ 0 1 f32"/>
                <a:gd name="f36" fmla="*/ f4 1 f32"/>
                <a:gd name="f37" fmla="*/ f33 f27 1"/>
                <a:gd name="f38" fmla="*/ f34 f27 1"/>
                <a:gd name="f39" fmla="*/ f36 f28 1"/>
                <a:gd name="f40" fmla="*/ f35 f28 1"/>
              </a:gdLst>
              <a:ahLst/>
              <a:cxnLst>
                <a:cxn ang="3cd4">
                  <a:pos x="hc" y="t"/>
                </a:cxn>
                <a:cxn ang="0">
                  <a:pos x="r" y="vc"/>
                </a:cxn>
                <a:cxn ang="cd4">
                  <a:pos x="hc" y="b"/>
                </a:cxn>
                <a:cxn ang="cd2">
                  <a:pos x="l" y="vc"/>
                </a:cxn>
              </a:cxnLst>
              <a:rect l="f37" t="f40" r="f38" b="f39"/>
              <a:pathLst>
                <a:path w="17" h="107">
                  <a:moveTo>
                    <a:pt x="f5" y="f6"/>
                  </a:moveTo>
                  <a:cubicBezTo>
                    <a:pt x="f7" y="f8"/>
                    <a:pt x="f9" y="f10"/>
                    <a:pt x="f3" y="f4"/>
                  </a:cubicBezTo>
                  <a:cubicBezTo>
                    <a:pt x="f11" y="f12"/>
                    <a:pt x="f13" y="f14"/>
                    <a:pt x="f15" y="f16"/>
                  </a:cubicBezTo>
                  <a:cubicBezTo>
                    <a:pt x="f15" y="f16"/>
                    <a:pt x="f17" y="f18"/>
                    <a:pt x="f17" y="f18"/>
                  </a:cubicBezTo>
                  <a:cubicBezTo>
                    <a:pt x="f19" y="f20"/>
                    <a:pt x="f21" y="f11"/>
                    <a:pt x="f2" y="f2"/>
                  </a:cubicBezTo>
                  <a:cubicBezTo>
                    <a:pt x="f2" y="f22"/>
                    <a:pt x="f2" y="f23"/>
                    <a:pt x="f2" y="f7"/>
                  </a:cubicBezTo>
                  <a:cubicBezTo>
                    <a:pt x="f24" y="f25"/>
                    <a:pt x="f21" y="f26"/>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34">
              <a:extLst>
                <a:ext uri="{FF2B5EF4-FFF2-40B4-BE49-F238E27FC236}">
                  <a16:creationId xmlns:a16="http://schemas.microsoft.com/office/drawing/2014/main" id="{10ABBDDF-267D-AD0B-4CE9-09A4E8BD4EE2}"/>
                </a:ext>
              </a:extLst>
            </p:cNvPr>
            <p:cNvSpPr/>
            <p:nvPr/>
          </p:nvSpPr>
          <p:spPr>
            <a:xfrm>
              <a:off x="973726" y="3145801"/>
              <a:ext cx="1410169" cy="2716883"/>
            </a:xfrm>
            <a:custGeom>
              <a:avLst/>
              <a:gdLst>
                <a:gd name="f0" fmla="val w"/>
                <a:gd name="f1" fmla="val h"/>
                <a:gd name="f2" fmla="val 0"/>
                <a:gd name="f3" fmla="val 294"/>
                <a:gd name="f4" fmla="val 568"/>
                <a:gd name="f5" fmla="val 8"/>
                <a:gd name="f6" fmla="val 553"/>
                <a:gd name="f7" fmla="val 9"/>
                <a:gd name="f8" fmla="val 501"/>
                <a:gd name="f9" fmla="val 19"/>
                <a:gd name="f10" fmla="val 448"/>
                <a:gd name="f11" fmla="val 35"/>
                <a:gd name="f12" fmla="val 397"/>
                <a:gd name="f13" fmla="val 51"/>
                <a:gd name="f14" fmla="val 347"/>
                <a:gd name="f15" fmla="val 73"/>
                <a:gd name="f16" fmla="val 298"/>
                <a:gd name="f17" fmla="val 99"/>
                <a:gd name="f18" fmla="val 252"/>
                <a:gd name="f19" fmla="val 124"/>
                <a:gd name="f20" fmla="val 205"/>
                <a:gd name="f21" fmla="val 154"/>
                <a:gd name="f22" fmla="val 161"/>
                <a:gd name="f23" fmla="val 187"/>
                <a:gd name="f24" fmla="val 119"/>
                <a:gd name="f25" fmla="val 203"/>
                <a:gd name="f26" fmla="val 98"/>
                <a:gd name="f27" fmla="val 220"/>
                <a:gd name="f28" fmla="val 77"/>
                <a:gd name="f29" fmla="val 238"/>
                <a:gd name="f30" fmla="val 58"/>
                <a:gd name="f31" fmla="val 247"/>
                <a:gd name="f32" fmla="val 48"/>
                <a:gd name="f33" fmla="val 256"/>
                <a:gd name="f34" fmla="val 38"/>
                <a:gd name="f35" fmla="val 265"/>
                <a:gd name="f36" fmla="val 28"/>
                <a:gd name="f37" fmla="val 274"/>
                <a:gd name="f38" fmla="val 284"/>
                <a:gd name="f39" fmla="val 293"/>
                <a:gd name="f40" fmla="val 283"/>
                <a:gd name="f41" fmla="val 273"/>
                <a:gd name="f42" fmla="val 18"/>
                <a:gd name="f43" fmla="val 264"/>
                <a:gd name="f44" fmla="val 27"/>
                <a:gd name="f45" fmla="val 255"/>
                <a:gd name="f46" fmla="val 37"/>
                <a:gd name="f47" fmla="val 246"/>
                <a:gd name="f48" fmla="val 47"/>
                <a:gd name="f49" fmla="val 237"/>
                <a:gd name="f50" fmla="val 56"/>
                <a:gd name="f51" fmla="val 218"/>
                <a:gd name="f52" fmla="val 76"/>
                <a:gd name="f53" fmla="val 201"/>
                <a:gd name="f54" fmla="val 96"/>
                <a:gd name="f55" fmla="val 185"/>
                <a:gd name="f56" fmla="val 117"/>
                <a:gd name="f57" fmla="val 151"/>
                <a:gd name="f58" fmla="val 159"/>
                <a:gd name="f59" fmla="val 121"/>
                <a:gd name="f60" fmla="val 95"/>
                <a:gd name="f61" fmla="val 249"/>
                <a:gd name="f62" fmla="val 68"/>
                <a:gd name="f63" fmla="val 296"/>
                <a:gd name="f64" fmla="val 46"/>
                <a:gd name="f65" fmla="val 345"/>
                <a:gd name="f66" fmla="val 30"/>
                <a:gd name="f67" fmla="val 396"/>
                <a:gd name="f68" fmla="val 13"/>
                <a:gd name="f69" fmla="val 445"/>
                <a:gd name="f70" fmla="val 3"/>
                <a:gd name="f71" fmla="val 497"/>
                <a:gd name="f72" fmla="val 549"/>
                <a:gd name="f73" fmla="val 555"/>
                <a:gd name="f74" fmla="val 5"/>
                <a:gd name="f75" fmla="val 561"/>
                <a:gd name="f76" fmla="val 7"/>
                <a:gd name="f77" fmla="val 563"/>
                <a:gd name="f78" fmla="val 558"/>
                <a:gd name="f79" fmla="*/ f0 1 294"/>
                <a:gd name="f80" fmla="*/ f1 1 568"/>
                <a:gd name="f81" fmla="+- f4 0 f2"/>
                <a:gd name="f82" fmla="+- f3 0 f2"/>
                <a:gd name="f83" fmla="*/ f82 1 294"/>
                <a:gd name="f84" fmla="*/ f81 1 568"/>
                <a:gd name="f85" fmla="*/ 0 1 f83"/>
                <a:gd name="f86" fmla="*/ f3 1 f83"/>
                <a:gd name="f87" fmla="*/ 0 1 f84"/>
                <a:gd name="f88" fmla="*/ f4 1 f84"/>
                <a:gd name="f89" fmla="*/ f85 f79 1"/>
                <a:gd name="f90" fmla="*/ f86 f79 1"/>
                <a:gd name="f91" fmla="*/ f88 f80 1"/>
                <a:gd name="f92" fmla="*/ f87 f80 1"/>
              </a:gdLst>
              <a:ahLst/>
              <a:cxnLst>
                <a:cxn ang="3cd4">
                  <a:pos x="hc" y="t"/>
                </a:cxn>
                <a:cxn ang="0">
                  <a:pos x="r" y="vc"/>
                </a:cxn>
                <a:cxn ang="cd4">
                  <a:pos x="hc" y="b"/>
                </a:cxn>
                <a:cxn ang="cd2">
                  <a:pos x="l" y="vc"/>
                </a:cxn>
              </a:cxnLst>
              <a:rect l="f89" t="f92" r="f90" b="f91"/>
              <a:pathLst>
                <a:path w="294" h="568">
                  <a:moveTo>
                    <a:pt x="f5" y="f6"/>
                  </a:moveTo>
                  <a:cubicBezTo>
                    <a:pt x="f7" y="f8"/>
                    <a:pt x="f9" y="f10"/>
                    <a:pt x="f11" y="f12"/>
                  </a:cubicBezTo>
                  <a:cubicBezTo>
                    <a:pt x="f13" y="f14"/>
                    <a:pt x="f15" y="f16"/>
                    <a:pt x="f17" y="f18"/>
                  </a:cubicBezTo>
                  <a:cubicBezTo>
                    <a:pt x="f19" y="f20"/>
                    <a:pt x="f21" y="f22"/>
                    <a:pt x="f23" y="f24"/>
                  </a:cubicBezTo>
                  <a:cubicBezTo>
                    <a:pt x="f25" y="f26"/>
                    <a:pt x="f27" y="f28"/>
                    <a:pt x="f29" y="f30"/>
                  </a:cubicBezTo>
                  <a:cubicBezTo>
                    <a:pt x="f31" y="f32"/>
                    <a:pt x="f33" y="f34"/>
                    <a:pt x="f35" y="f36"/>
                  </a:cubicBezTo>
                  <a:cubicBezTo>
                    <a:pt x="f37" y="f9"/>
                    <a:pt x="f38" y="f7"/>
                    <a:pt x="f3" y="f2"/>
                  </a:cubicBezTo>
                  <a:cubicBezTo>
                    <a:pt x="f39" y="f2"/>
                    <a:pt x="f39" y="f2"/>
                    <a:pt x="f39" y="f2"/>
                  </a:cubicBezTo>
                  <a:cubicBezTo>
                    <a:pt x="f40" y="f7"/>
                    <a:pt x="f41" y="f42"/>
                    <a:pt x="f43" y="f44"/>
                  </a:cubicBezTo>
                  <a:cubicBezTo>
                    <a:pt x="f45" y="f46"/>
                    <a:pt x="f47" y="f48"/>
                    <a:pt x="f49" y="f50"/>
                  </a:cubicBezTo>
                  <a:cubicBezTo>
                    <a:pt x="f51" y="f52"/>
                    <a:pt x="f53" y="f54"/>
                    <a:pt x="f55" y="f56"/>
                  </a:cubicBezTo>
                  <a:cubicBezTo>
                    <a:pt x="f57" y="f58"/>
                    <a:pt x="f59" y="f25"/>
                    <a:pt x="f60" y="f61"/>
                  </a:cubicBezTo>
                  <a:cubicBezTo>
                    <a:pt x="f62" y="f63"/>
                    <a:pt x="f64" y="f65"/>
                    <a:pt x="f66" y="f67"/>
                  </a:cubicBezTo>
                  <a:cubicBezTo>
                    <a:pt x="f68" y="f69"/>
                    <a:pt x="f70" y="f71"/>
                    <a:pt x="f2" y="f72"/>
                  </a:cubicBezTo>
                  <a:cubicBezTo>
                    <a:pt x="f70" y="f73"/>
                    <a:pt x="f74" y="f75"/>
                    <a:pt x="f76" y="f4"/>
                  </a:cubicBezTo>
                  <a:cubicBezTo>
                    <a:pt x="f76" y="f77"/>
                    <a:pt x="f76" y="f78"/>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4" name="Freeform 35">
              <a:extLst>
                <a:ext uri="{FF2B5EF4-FFF2-40B4-BE49-F238E27FC236}">
                  <a16:creationId xmlns:a16="http://schemas.microsoft.com/office/drawing/2014/main" id="{A3D993FC-EEF9-DDE9-1BDA-8A9E21B96D7B}"/>
                </a:ext>
              </a:extLst>
            </p:cNvPr>
            <p:cNvSpPr/>
            <p:nvPr/>
          </p:nvSpPr>
          <p:spPr>
            <a:xfrm>
              <a:off x="1073350" y="6600340"/>
              <a:ext cx="120709" cy="252913"/>
            </a:xfrm>
            <a:custGeom>
              <a:avLst/>
              <a:gdLst>
                <a:gd name="f0" fmla="val w"/>
                <a:gd name="f1" fmla="val h"/>
                <a:gd name="f2" fmla="val 0"/>
                <a:gd name="f3" fmla="val 25"/>
                <a:gd name="f4" fmla="val 53"/>
                <a:gd name="f5" fmla="val 5"/>
                <a:gd name="f6" fmla="val 18"/>
                <a:gd name="f7" fmla="val 12"/>
                <a:gd name="f8" fmla="val 36"/>
                <a:gd name="f9" fmla="val 19"/>
                <a:gd name="f10" fmla="val 16"/>
                <a:gd name="f11" fmla="val 8"/>
                <a:gd name="f12" fmla="*/ f0 1 25"/>
                <a:gd name="f13" fmla="*/ f1 1 53"/>
                <a:gd name="f14" fmla="+- f4 0 f2"/>
                <a:gd name="f15" fmla="+- f3 0 f2"/>
                <a:gd name="f16" fmla="*/ f15 1 25"/>
                <a:gd name="f17" fmla="*/ f14 1 53"/>
                <a:gd name="f18" fmla="*/ 0 1 f16"/>
                <a:gd name="f19" fmla="*/ f3 1 f16"/>
                <a:gd name="f20" fmla="*/ 0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25" h="53">
                  <a:moveTo>
                    <a:pt x="f2" y="f2"/>
                  </a:moveTo>
                  <a:cubicBezTo>
                    <a:pt x="f5" y="f6"/>
                    <a:pt x="f7" y="f8"/>
                    <a:pt x="f9" y="f4"/>
                  </a:cubicBezTo>
                  <a:cubicBezTo>
                    <a:pt x="f3" y="f4"/>
                    <a:pt x="f3" y="f4"/>
                    <a:pt x="f3" y="f4"/>
                  </a:cubicBezTo>
                  <a:cubicBezTo>
                    <a:pt x="f10" y="f8"/>
                    <a:pt x="f11" y="f6"/>
                    <a:pt x="f2" y="f2"/>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5" name="Freeform 36">
              <a:extLst>
                <a:ext uri="{FF2B5EF4-FFF2-40B4-BE49-F238E27FC236}">
                  <a16:creationId xmlns:a16="http://schemas.microsoft.com/office/drawing/2014/main" id="{F296EE9A-4929-4FF6-CBE3-51BD42B247C7}"/>
                </a:ext>
              </a:extLst>
            </p:cNvPr>
            <p:cNvSpPr/>
            <p:nvPr/>
          </p:nvSpPr>
          <p:spPr>
            <a:xfrm>
              <a:off x="973726" y="5897166"/>
              <a:ext cx="137955" cy="674434"/>
            </a:xfrm>
            <a:custGeom>
              <a:avLst/>
              <a:gdLst>
                <a:gd name="f0" fmla="val w"/>
                <a:gd name="f1" fmla="val h"/>
                <a:gd name="f2" fmla="val 0"/>
                <a:gd name="f3" fmla="val 29"/>
                <a:gd name="f4" fmla="val 141"/>
                <a:gd name="f5" fmla="val 30"/>
                <a:gd name="f6" fmla="val 2"/>
                <a:gd name="f7" fmla="val 60"/>
                <a:gd name="f8" fmla="val 7"/>
                <a:gd name="f9" fmla="val 89"/>
                <a:gd name="f10" fmla="val 11"/>
                <a:gd name="f11" fmla="val 98"/>
                <a:gd name="f12" fmla="val 14"/>
                <a:gd name="f13" fmla="val 108"/>
                <a:gd name="f14" fmla="val 18"/>
                <a:gd name="f15" fmla="val 117"/>
                <a:gd name="f16" fmla="val 22"/>
                <a:gd name="f17" fmla="val 125"/>
                <a:gd name="f18" fmla="val 25"/>
                <a:gd name="f19" fmla="val 133"/>
                <a:gd name="f20" fmla="val 28"/>
                <a:gd name="f21" fmla="val 139"/>
                <a:gd name="f22" fmla="val 137"/>
                <a:gd name="f23" fmla="val 27"/>
                <a:gd name="f24" fmla="val 135"/>
                <a:gd name="f25" fmla="val 16"/>
                <a:gd name="f26" fmla="val 10"/>
                <a:gd name="f27" fmla="val 8"/>
                <a:gd name="f28" fmla="val 5"/>
                <a:gd name="f29" fmla="val 15"/>
                <a:gd name="f30" fmla="val 4"/>
                <a:gd name="f31" fmla="val 1"/>
                <a:gd name="f32" fmla="val 3"/>
                <a:gd name="f33" fmla="*/ f0 1 29"/>
                <a:gd name="f34" fmla="*/ f1 1 141"/>
                <a:gd name="f35" fmla="+- f4 0 f2"/>
                <a:gd name="f36" fmla="+- f3 0 f2"/>
                <a:gd name="f37" fmla="*/ f36 1 29"/>
                <a:gd name="f38" fmla="*/ f35 1 141"/>
                <a:gd name="f39" fmla="*/ 0 1 f37"/>
                <a:gd name="f40" fmla="*/ f3 1 f37"/>
                <a:gd name="f41" fmla="*/ 0 1 f38"/>
                <a:gd name="f42" fmla="*/ f4 1 f38"/>
                <a:gd name="f43" fmla="*/ f39 f33 1"/>
                <a:gd name="f44" fmla="*/ f40 f33 1"/>
                <a:gd name="f45" fmla="*/ f42 f34 1"/>
                <a:gd name="f46" fmla="*/ f41 f34 1"/>
              </a:gdLst>
              <a:ahLst/>
              <a:cxnLst>
                <a:cxn ang="3cd4">
                  <a:pos x="hc" y="t"/>
                </a:cxn>
                <a:cxn ang="0">
                  <a:pos x="r" y="vc"/>
                </a:cxn>
                <a:cxn ang="cd4">
                  <a:pos x="hc" y="b"/>
                </a:cxn>
                <a:cxn ang="cd2">
                  <a:pos x="l" y="vc"/>
                </a:cxn>
              </a:cxnLst>
              <a:rect l="f43" t="f46" r="f44" b="f45"/>
              <a:pathLst>
                <a:path w="29" h="141">
                  <a:moveTo>
                    <a:pt x="f2" y="f2"/>
                  </a:moveTo>
                  <a:cubicBezTo>
                    <a:pt x="f2" y="f5"/>
                    <a:pt x="f6" y="f7"/>
                    <a:pt x="f8" y="f9"/>
                  </a:cubicBezTo>
                  <a:cubicBezTo>
                    <a:pt x="f10" y="f11"/>
                    <a:pt x="f12" y="f13"/>
                    <a:pt x="f14" y="f15"/>
                  </a:cubicBezTo>
                  <a:cubicBezTo>
                    <a:pt x="f16" y="f17"/>
                    <a:pt x="f18" y="f19"/>
                    <a:pt x="f3" y="f4"/>
                  </a:cubicBezTo>
                  <a:cubicBezTo>
                    <a:pt x="f20" y="f21"/>
                    <a:pt x="f20" y="f22"/>
                    <a:pt x="f23" y="f24"/>
                  </a:cubicBezTo>
                  <a:cubicBezTo>
                    <a:pt x="f25" y="f11"/>
                    <a:pt x="f26" y="f7"/>
                    <a:pt x="f27" y="f16"/>
                  </a:cubicBezTo>
                  <a:cubicBezTo>
                    <a:pt x="f8" y="f14"/>
                    <a:pt x="f28" y="f29"/>
                    <a:pt x="f30" y="f10"/>
                  </a:cubicBezTo>
                  <a:cubicBezTo>
                    <a:pt x="f6" y="f8"/>
                    <a:pt x="f31" y="f32"/>
                    <a:pt x="f2" y="f2"/>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6" name="Freeform 37">
              <a:extLst>
                <a:ext uri="{FF2B5EF4-FFF2-40B4-BE49-F238E27FC236}">
                  <a16:creationId xmlns:a16="http://schemas.microsoft.com/office/drawing/2014/main" id="{1D6050C6-B770-9D88-392E-36809DD50A90}"/>
                </a:ext>
              </a:extLst>
            </p:cNvPr>
            <p:cNvSpPr/>
            <p:nvPr/>
          </p:nvSpPr>
          <p:spPr>
            <a:xfrm>
              <a:off x="973726" y="5772625"/>
              <a:ext cx="38322" cy="228005"/>
            </a:xfrm>
            <a:custGeom>
              <a:avLst/>
              <a:gdLst>
                <a:gd name="f0" fmla="val w"/>
                <a:gd name="f1" fmla="val h"/>
                <a:gd name="f2" fmla="val 0"/>
                <a:gd name="f3" fmla="val 8"/>
                <a:gd name="f4" fmla="val 48"/>
                <a:gd name="f5" fmla="val 26"/>
                <a:gd name="f6" fmla="val 1"/>
                <a:gd name="f7" fmla="val 29"/>
                <a:gd name="f8" fmla="val 2"/>
                <a:gd name="f9" fmla="val 33"/>
                <a:gd name="f10" fmla="val 4"/>
                <a:gd name="f11" fmla="val 37"/>
                <a:gd name="f12" fmla="val 5"/>
                <a:gd name="f13" fmla="val 41"/>
                <a:gd name="f14" fmla="val 7"/>
                <a:gd name="f15" fmla="val 44"/>
                <a:gd name="f16" fmla="val 38"/>
                <a:gd name="f17" fmla="val 28"/>
                <a:gd name="f18" fmla="val 19"/>
                <a:gd name="f19" fmla="val 12"/>
                <a:gd name="f20" fmla="val 3"/>
                <a:gd name="f21" fmla="val 6"/>
                <a:gd name="f22" fmla="val 11"/>
                <a:gd name="f23" fmla="*/ f0 1 8"/>
                <a:gd name="f24" fmla="*/ f1 1 48"/>
                <a:gd name="f25" fmla="+- f4 0 f2"/>
                <a:gd name="f26" fmla="+- f3 0 f2"/>
                <a:gd name="f27" fmla="*/ f26 1 8"/>
                <a:gd name="f28" fmla="*/ f25 1 48"/>
                <a:gd name="f29" fmla="*/ 0 1 f27"/>
                <a:gd name="f30" fmla="*/ f3 1 f27"/>
                <a:gd name="f31" fmla="*/ 0 1 f28"/>
                <a:gd name="f32" fmla="*/ f4 1 f28"/>
                <a:gd name="f33" fmla="*/ f29 f23 1"/>
                <a:gd name="f34" fmla="*/ f30 f23 1"/>
                <a:gd name="f35" fmla="*/ f32 f24 1"/>
                <a:gd name="f36" fmla="*/ f31 f24 1"/>
              </a:gdLst>
              <a:ahLst/>
              <a:cxnLst>
                <a:cxn ang="3cd4">
                  <a:pos x="hc" y="t"/>
                </a:cxn>
                <a:cxn ang="0">
                  <a:pos x="r" y="vc"/>
                </a:cxn>
                <a:cxn ang="cd4">
                  <a:pos x="hc" y="b"/>
                </a:cxn>
                <a:cxn ang="cd2">
                  <a:pos x="l" y="vc"/>
                </a:cxn>
              </a:cxnLst>
              <a:rect l="f33" t="f36" r="f34" b="f35"/>
              <a:pathLst>
                <a:path w="8" h="48">
                  <a:moveTo>
                    <a:pt x="f2" y="f5"/>
                  </a:moveTo>
                  <a:cubicBezTo>
                    <a:pt x="f6" y="f7"/>
                    <a:pt x="f8" y="f9"/>
                    <a:pt x="f10" y="f11"/>
                  </a:cubicBezTo>
                  <a:cubicBezTo>
                    <a:pt x="f12" y="f13"/>
                    <a:pt x="f14" y="f15"/>
                    <a:pt x="f3" y="f4"/>
                  </a:cubicBezTo>
                  <a:cubicBezTo>
                    <a:pt x="f14" y="f16"/>
                    <a:pt x="f14" y="f17"/>
                    <a:pt x="f14" y="f18"/>
                  </a:cubicBezTo>
                  <a:cubicBezTo>
                    <a:pt x="f12" y="f19"/>
                    <a:pt x="f20" y="f21"/>
                    <a:pt x="f2" y="f2"/>
                  </a:cubicBezTo>
                  <a:cubicBezTo>
                    <a:pt x="f2" y="f6"/>
                    <a:pt x="f2" y="f20"/>
                    <a:pt x="f2" y="f10"/>
                  </a:cubicBezTo>
                  <a:cubicBezTo>
                    <a:pt x="f2" y="f22"/>
                    <a:pt x="f2" y="f18"/>
                    <a:pt x="f2" y="f5"/>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7" name="Freeform 38">
              <a:extLst>
                <a:ext uri="{FF2B5EF4-FFF2-40B4-BE49-F238E27FC236}">
                  <a16:creationId xmlns:a16="http://schemas.microsoft.com/office/drawing/2014/main" id="{165124F7-3EBC-B106-3BF7-8852D0F6C7CE}"/>
                </a:ext>
              </a:extLst>
            </p:cNvPr>
            <p:cNvSpPr/>
            <p:nvPr/>
          </p:nvSpPr>
          <p:spPr>
            <a:xfrm>
              <a:off x="1006297" y="6322518"/>
              <a:ext cx="210760" cy="530736"/>
            </a:xfrm>
            <a:custGeom>
              <a:avLst/>
              <a:gdLst>
                <a:gd name="f0" fmla="val w"/>
                <a:gd name="f1" fmla="val h"/>
                <a:gd name="f2" fmla="val 0"/>
                <a:gd name="f3" fmla="val 44"/>
                <a:gd name="f4" fmla="val 111"/>
                <a:gd name="f5" fmla="val 11"/>
                <a:gd name="f6" fmla="val 28"/>
                <a:gd name="f7" fmla="val 7"/>
                <a:gd name="f8" fmla="val 19"/>
                <a:gd name="f9" fmla="val 4"/>
                <a:gd name="f10" fmla="val 9"/>
                <a:gd name="f11" fmla="val 3"/>
                <a:gd name="f12" fmla="val 16"/>
                <a:gd name="f13" fmla="val 33"/>
                <a:gd name="f14" fmla="val 49"/>
                <a:gd name="f15" fmla="val 12"/>
                <a:gd name="f16" fmla="val 52"/>
                <a:gd name="f17" fmla="val 13"/>
                <a:gd name="f18" fmla="val 55"/>
                <a:gd name="f19" fmla="val 14"/>
                <a:gd name="f20" fmla="val 58"/>
                <a:gd name="f21" fmla="val 22"/>
                <a:gd name="f22" fmla="val 76"/>
                <a:gd name="f23" fmla="val 30"/>
                <a:gd name="f24" fmla="val 94"/>
                <a:gd name="f25" fmla="val 39"/>
                <a:gd name="f26" fmla="val 35"/>
                <a:gd name="f27" fmla="val 92"/>
                <a:gd name="f28" fmla="val 72"/>
                <a:gd name="f29" fmla="val 18"/>
                <a:gd name="f30" fmla="val 15"/>
                <a:gd name="f31" fmla="val 36"/>
                <a:gd name="f32" fmla="*/ f0 1 44"/>
                <a:gd name="f33" fmla="*/ f1 1 111"/>
                <a:gd name="f34" fmla="+- f4 0 f2"/>
                <a:gd name="f35" fmla="+- f3 0 f2"/>
                <a:gd name="f36" fmla="*/ f35 1 44"/>
                <a:gd name="f37" fmla="*/ f34 1 111"/>
                <a:gd name="f38" fmla="*/ 0 1 f36"/>
                <a:gd name="f39" fmla="*/ f3 1 f36"/>
                <a:gd name="f40" fmla="*/ 0 1 f37"/>
                <a:gd name="f41" fmla="*/ f4 1 f37"/>
                <a:gd name="f42" fmla="*/ f38 f32 1"/>
                <a:gd name="f43" fmla="*/ f39 f32 1"/>
                <a:gd name="f44" fmla="*/ f41 f33 1"/>
                <a:gd name="f45" fmla="*/ f40 f33 1"/>
              </a:gdLst>
              <a:ahLst/>
              <a:cxnLst>
                <a:cxn ang="3cd4">
                  <a:pos x="hc" y="t"/>
                </a:cxn>
                <a:cxn ang="0">
                  <a:pos x="r" y="vc"/>
                </a:cxn>
                <a:cxn ang="cd4">
                  <a:pos x="hc" y="b"/>
                </a:cxn>
                <a:cxn ang="cd2">
                  <a:pos x="l" y="vc"/>
                </a:cxn>
              </a:cxnLst>
              <a:rect l="f42" t="f45" r="f43" b="f44"/>
              <a:pathLst>
                <a:path w="44" h="111">
                  <a:moveTo>
                    <a:pt x="f5" y="f6"/>
                  </a:moveTo>
                  <a:cubicBezTo>
                    <a:pt x="f7" y="f8"/>
                    <a:pt x="f9" y="f10"/>
                    <a:pt x="f2" y="f2"/>
                  </a:cubicBezTo>
                  <a:cubicBezTo>
                    <a:pt x="f11" y="f12"/>
                    <a:pt x="f7" y="f13"/>
                    <a:pt x="f5" y="f14"/>
                  </a:cubicBezTo>
                  <a:cubicBezTo>
                    <a:pt x="f15" y="f16"/>
                    <a:pt x="f17" y="f18"/>
                    <a:pt x="f19" y="f20"/>
                  </a:cubicBezTo>
                  <a:cubicBezTo>
                    <a:pt x="f21" y="f22"/>
                    <a:pt x="f23" y="f24"/>
                    <a:pt x="f25" y="f4"/>
                  </a:cubicBezTo>
                  <a:cubicBezTo>
                    <a:pt x="f3" y="f4"/>
                    <a:pt x="f3" y="f4"/>
                    <a:pt x="f3" y="f4"/>
                  </a:cubicBezTo>
                  <a:cubicBezTo>
                    <a:pt x="f26" y="f27"/>
                    <a:pt x="f6" y="f28"/>
                    <a:pt x="f21" y="f16"/>
                  </a:cubicBezTo>
                  <a:cubicBezTo>
                    <a:pt x="f29" y="f3"/>
                    <a:pt x="f30" y="f31"/>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8" name="Rectangle 6">
            <a:extLst>
              <a:ext uri="{FF2B5EF4-FFF2-40B4-BE49-F238E27FC236}">
                <a16:creationId xmlns:a16="http://schemas.microsoft.com/office/drawing/2014/main" id="{C5E9437D-EC88-638E-00DD-260B2B34D60A}"/>
              </a:ext>
            </a:extLst>
          </p:cNvPr>
          <p:cNvSpPr/>
          <p:nvPr/>
        </p:nvSpPr>
        <p:spPr>
          <a:xfrm>
            <a:off x="0" y="0"/>
            <a:ext cx="182880" cy="6858000"/>
          </a:xfrm>
          <a:prstGeom prst="rect">
            <a:avLst/>
          </a:pr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9" name="Title Placeholder 1">
            <a:extLst>
              <a:ext uri="{FF2B5EF4-FFF2-40B4-BE49-F238E27FC236}">
                <a16:creationId xmlns:a16="http://schemas.microsoft.com/office/drawing/2014/main" id="{39724581-E852-E8A3-3B2D-5F070174C185}"/>
              </a:ext>
            </a:extLst>
          </p:cNvPr>
          <p:cNvSpPr txBox="1">
            <a:spLocks noGrp="1"/>
          </p:cNvSpPr>
          <p:nvPr>
            <p:ph type="title"/>
          </p:nvPr>
        </p:nvSpPr>
        <p:spPr>
          <a:xfrm>
            <a:off x="2592927" y="624105"/>
            <a:ext cx="8911687" cy="1280891"/>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30" name="Text Placeholder 2">
            <a:extLst>
              <a:ext uri="{FF2B5EF4-FFF2-40B4-BE49-F238E27FC236}">
                <a16:creationId xmlns:a16="http://schemas.microsoft.com/office/drawing/2014/main" id="{0E02EC3B-914E-DD9D-B0F7-B343ACFE79D3}"/>
              </a:ext>
            </a:extLst>
          </p:cNvPr>
          <p:cNvSpPr txBox="1">
            <a:spLocks noGrp="1"/>
          </p:cNvSpPr>
          <p:nvPr>
            <p:ph type="body" idx="1"/>
          </p:nvPr>
        </p:nvSpPr>
        <p:spPr>
          <a:xfrm>
            <a:off x="2589215" y="2133596"/>
            <a:ext cx="8915400" cy="3886200"/>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1" name="Date Placeholder 3">
            <a:extLst>
              <a:ext uri="{FF2B5EF4-FFF2-40B4-BE49-F238E27FC236}">
                <a16:creationId xmlns:a16="http://schemas.microsoft.com/office/drawing/2014/main" id="{5A74003F-7048-CC44-3A6F-AB3CCBA0285D}"/>
              </a:ext>
            </a:extLst>
          </p:cNvPr>
          <p:cNvSpPr txBox="1">
            <a:spLocks noGrp="1"/>
          </p:cNvSpPr>
          <p:nvPr>
            <p:ph type="dt" sz="half" idx="2"/>
          </p:nvPr>
        </p:nvSpPr>
        <p:spPr>
          <a:xfrm>
            <a:off x="10361615" y="6130439"/>
            <a:ext cx="1146282" cy="370396"/>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900" b="0" i="0" u="none" strike="noStrike" kern="1200" cap="none" spc="0" baseline="0">
                <a:solidFill>
                  <a:srgbClr val="898989"/>
                </a:solidFill>
                <a:uFillTx/>
                <a:latin typeface="Century Gothic"/>
              </a:defRPr>
            </a:lvl1pPr>
          </a:lstStyle>
          <a:p>
            <a:pPr lvl="0"/>
            <a:fld id="{193D8D5A-321B-4893-B735-FCFCB6E065DA}" type="datetime1">
              <a:rPr lang="en-US"/>
              <a:pPr lvl="0"/>
              <a:t>3/12/2026</a:t>
            </a:fld>
            <a:endParaRPr lang="en-US"/>
          </a:p>
        </p:txBody>
      </p:sp>
      <p:sp>
        <p:nvSpPr>
          <p:cNvPr id="32" name="Footer Placeholder 4">
            <a:extLst>
              <a:ext uri="{FF2B5EF4-FFF2-40B4-BE49-F238E27FC236}">
                <a16:creationId xmlns:a16="http://schemas.microsoft.com/office/drawing/2014/main" id="{3D617654-5C3F-9B5E-E865-6640D7065FC1}"/>
              </a:ext>
            </a:extLst>
          </p:cNvPr>
          <p:cNvSpPr txBox="1">
            <a:spLocks noGrp="1"/>
          </p:cNvSpPr>
          <p:nvPr>
            <p:ph type="ftr" sz="quarter" idx="3"/>
          </p:nvPr>
        </p:nvSpPr>
        <p:spPr>
          <a:xfrm>
            <a:off x="2589215" y="6135806"/>
            <a:ext cx="7619996"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900" b="0" i="0" u="none" strike="noStrike" kern="1200" cap="none" spc="0" baseline="0">
                <a:solidFill>
                  <a:srgbClr val="898989"/>
                </a:solidFill>
                <a:uFillTx/>
                <a:latin typeface="Century Gothic"/>
              </a:defRPr>
            </a:lvl1pPr>
          </a:lstStyle>
          <a:p>
            <a:pPr lvl="0"/>
            <a:endParaRPr lang="en-US"/>
          </a:p>
        </p:txBody>
      </p:sp>
      <p:sp>
        <p:nvSpPr>
          <p:cNvPr id="33" name="Slide Number Placeholder 5">
            <a:extLst>
              <a:ext uri="{FF2B5EF4-FFF2-40B4-BE49-F238E27FC236}">
                <a16:creationId xmlns:a16="http://schemas.microsoft.com/office/drawing/2014/main" id="{4F30D3F7-82A2-45FE-62E0-F8E9695CBB81}"/>
              </a:ext>
            </a:extLst>
          </p:cNvPr>
          <p:cNvSpPr txBox="1">
            <a:spLocks noGrp="1"/>
          </p:cNvSpPr>
          <p:nvPr>
            <p:ph type="sldNum" sz="quarter" idx="4"/>
          </p:nvPr>
        </p:nvSpPr>
        <p:spPr>
          <a:xfrm>
            <a:off x="531815" y="787783"/>
            <a:ext cx="779763"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2000" b="0" i="0" u="none" strike="noStrike" kern="1200" cap="none" spc="0" baseline="0">
                <a:solidFill>
                  <a:srgbClr val="FEFFFF"/>
                </a:solidFill>
                <a:uFillTx/>
                <a:latin typeface="Century Gothic"/>
              </a:defRPr>
            </a:lvl1pPr>
          </a:lstStyle>
          <a:p>
            <a:pPr lvl="0"/>
            <a:fld id="{0F80FEF4-5DE6-4080-A196-D3B7A8CF5917}"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marL="0" marR="0" lvl="0" indent="0" algn="l" defTabSz="457200" rtl="0" fontAlgn="auto" hangingPunct="1">
        <a:lnSpc>
          <a:spcPct val="100000"/>
        </a:lnSpc>
        <a:spcBef>
          <a:spcPts val="0"/>
        </a:spcBef>
        <a:spcAft>
          <a:spcPts val="0"/>
        </a:spcAft>
        <a:buNone/>
        <a:tabLst/>
        <a:defRPr lang="en-US" sz="3600" b="0" i="0" u="none" strike="noStrike" kern="1200" cap="none" spc="0" baseline="0">
          <a:solidFill>
            <a:srgbClr val="262626"/>
          </a:solidFill>
          <a:uFillTx/>
          <a:latin typeface="Century Gothic"/>
        </a:defRPr>
      </a:lvl1pPr>
    </p:titleStyle>
    <p:bodyStyle>
      <a:lvl1pPr marL="342900" marR="0" lvl="0" indent="-342900" algn="l" defTabSz="457200" rtl="0" fontAlgn="auto" hangingPunct="1">
        <a:lnSpc>
          <a:spcPct val="100000"/>
        </a:lnSpc>
        <a:spcBef>
          <a:spcPts val="1000"/>
        </a:spcBef>
        <a:spcAft>
          <a:spcPts val="0"/>
        </a:spcAft>
        <a:buClr>
          <a:srgbClr val="A53010"/>
        </a:buClr>
        <a:buSzPct val="100000"/>
        <a:buFont typeface="Wingdings 3"/>
        <a:buChar char=""/>
        <a:tabLst/>
        <a:defRPr lang="en-US" sz="1800" b="0" i="0" u="none" strike="noStrike" kern="1200" cap="none" spc="0" baseline="0">
          <a:solidFill>
            <a:srgbClr val="404040"/>
          </a:solidFill>
          <a:uFillTx/>
          <a:latin typeface="Century Gothic"/>
        </a:defRPr>
      </a:lvl1pPr>
      <a:lvl2pPr marL="742950" marR="0" lvl="1" indent="-285750" algn="l" defTabSz="457200" rtl="0" fontAlgn="auto" hangingPunct="1">
        <a:lnSpc>
          <a:spcPct val="100000"/>
        </a:lnSpc>
        <a:spcBef>
          <a:spcPts val="1000"/>
        </a:spcBef>
        <a:spcAft>
          <a:spcPts val="0"/>
        </a:spcAft>
        <a:buClr>
          <a:srgbClr val="A53010"/>
        </a:buClr>
        <a:buSzPct val="100000"/>
        <a:buFont typeface="Wingdings 3"/>
        <a:buChar char=""/>
        <a:tabLst/>
        <a:defRPr lang="en-US" sz="1600" b="0" i="0" u="none" strike="noStrike" kern="1200" cap="none" spc="0" baseline="0">
          <a:solidFill>
            <a:srgbClr val="404040"/>
          </a:solidFill>
          <a:uFillTx/>
          <a:latin typeface="Century Gothic"/>
        </a:defRPr>
      </a:lvl2pPr>
      <a:lvl3pPr marL="1143000" marR="0" lvl="2" indent="-228600" algn="l" defTabSz="457200" rtl="0" fontAlgn="auto" hangingPunct="1">
        <a:lnSpc>
          <a:spcPct val="100000"/>
        </a:lnSpc>
        <a:spcBef>
          <a:spcPts val="1000"/>
        </a:spcBef>
        <a:spcAft>
          <a:spcPts val="0"/>
        </a:spcAft>
        <a:buClr>
          <a:srgbClr val="A53010"/>
        </a:buClr>
        <a:buSzPct val="100000"/>
        <a:buFont typeface="Wingdings 3"/>
        <a:buChar char=""/>
        <a:tabLst/>
        <a:defRPr lang="en-US" sz="1400" b="0" i="0" u="none" strike="noStrike" kern="1200" cap="none" spc="0" baseline="0">
          <a:solidFill>
            <a:srgbClr val="404040"/>
          </a:solidFill>
          <a:uFillTx/>
          <a:latin typeface="Century Gothic"/>
        </a:defRPr>
      </a:lvl3pPr>
      <a:lvl4pPr marL="1600200" marR="0" lvl="3" indent="-228600" algn="l" defTabSz="457200" rtl="0" fontAlgn="auto" hangingPunct="1">
        <a:lnSpc>
          <a:spcPct val="100000"/>
        </a:lnSpc>
        <a:spcBef>
          <a:spcPts val="1000"/>
        </a:spcBef>
        <a:spcAft>
          <a:spcPts val="0"/>
        </a:spcAft>
        <a:buClr>
          <a:srgbClr val="A53010"/>
        </a:buClr>
        <a:buSzPct val="100000"/>
        <a:buFont typeface="Wingdings 3"/>
        <a:buChar char=""/>
        <a:tabLst/>
        <a:defRPr lang="en-US" sz="1200" b="0" i="0" u="none" strike="noStrike" kern="1200" cap="none" spc="0" baseline="0">
          <a:solidFill>
            <a:srgbClr val="404040"/>
          </a:solidFill>
          <a:uFillTx/>
          <a:latin typeface="Century Gothic"/>
        </a:defRPr>
      </a:lvl4pPr>
      <a:lvl5pPr marL="2057400" marR="0" lvl="4" indent="-228600" algn="l" defTabSz="457200" rtl="0" fontAlgn="auto" hangingPunct="1">
        <a:lnSpc>
          <a:spcPct val="100000"/>
        </a:lnSpc>
        <a:spcBef>
          <a:spcPts val="1000"/>
        </a:spcBef>
        <a:spcAft>
          <a:spcPts val="0"/>
        </a:spcAft>
        <a:buClr>
          <a:srgbClr val="A53010"/>
        </a:buClr>
        <a:buSzPct val="100000"/>
        <a:buFont typeface="Wingdings 3"/>
        <a:buChar char=""/>
        <a:tabLst/>
        <a:defRPr lang="en-US" sz="1200" b="0" i="0" u="none" strike="noStrike" kern="1200" cap="none" spc="0" baseline="0">
          <a:solidFill>
            <a:srgbClr val="404040"/>
          </a:solidFill>
          <a:uFillTx/>
          <a:latin typeface="Century Gothic"/>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s://www.youngminds.org.uk/parent/parents-helpline/" TargetMode="External"/><Relationship Id="rId3" Type="http://schemas.openxmlformats.org/officeDocument/2006/relationships/hyperlink" Target="https://www.hertsmindnetwork.org/" TargetMode="External"/><Relationship Id="rId7" Type="http://schemas.openxmlformats.org/officeDocument/2006/relationships/hyperlink" Target="https://www.add-vance.org/parents/neurodiversity-support-hub/" TargetMode="External"/><Relationship Id="rId2" Type="http://schemas.openxmlformats.org/officeDocument/2006/relationships/hyperlink" Target="https://signpostcounselling.org.uk/" TargetMode="External"/><Relationship Id="rId1" Type="http://schemas.openxmlformats.org/officeDocument/2006/relationships/slideLayout" Target="../slideLayouts/slideLayout2.xml"/><Relationship Id="rId6" Type="http://schemas.openxmlformats.org/officeDocument/2006/relationships/hyperlink" Target="https://luminova.app/" TargetMode="External"/><Relationship Id="rId5" Type="http://schemas.openxmlformats.org/officeDocument/2006/relationships/hyperlink" Target="https://www.withyouth.org/" TargetMode="External"/><Relationship Id="rId4" Type="http://schemas.openxmlformats.org/officeDocument/2006/relationships/hyperlink" Target="https://www.hct.nhs.uk/service-details/service/childrens-wellbeing-practitioners-21/" TargetMode="External"/><Relationship Id="rId9" Type="http://schemas.openxmlformats.org/officeDocument/2006/relationships/hyperlink" Target="https://thesandbox.mindler.co.uk/"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07F69-8F0C-3E85-6B82-271EA266C614}"/>
              </a:ext>
            </a:extLst>
          </p:cNvPr>
          <p:cNvSpPr txBox="1">
            <a:spLocks noGrp="1"/>
          </p:cNvSpPr>
          <p:nvPr>
            <p:ph type="ctrTitle"/>
          </p:nvPr>
        </p:nvSpPr>
        <p:spPr/>
        <p:txBody>
          <a:bodyPr/>
          <a:lstStyle/>
          <a:p>
            <a:pPr lvl="0"/>
            <a:r>
              <a:rPr lang="en-GB"/>
              <a:t>Mental Health </a:t>
            </a:r>
          </a:p>
        </p:txBody>
      </p:sp>
      <p:sp>
        <p:nvSpPr>
          <p:cNvPr id="3" name="Subtitle 2">
            <a:extLst>
              <a:ext uri="{FF2B5EF4-FFF2-40B4-BE49-F238E27FC236}">
                <a16:creationId xmlns:a16="http://schemas.microsoft.com/office/drawing/2014/main" id="{9ED1B32F-8E38-5512-E143-C890529324BF}"/>
              </a:ext>
            </a:extLst>
          </p:cNvPr>
          <p:cNvSpPr txBox="1">
            <a:spLocks noGrp="1"/>
          </p:cNvSpPr>
          <p:nvPr>
            <p:ph type="subTitle" idx="1"/>
          </p:nvPr>
        </p:nvSpPr>
        <p:spPr/>
        <p:txBody>
          <a:bodyPr/>
          <a:lstStyle/>
          <a:p>
            <a:pPr lvl="0"/>
            <a:r>
              <a:rPr lang="en-GB"/>
              <a:t>SEN Coffee Morning </a:t>
            </a:r>
          </a:p>
          <a:p>
            <a:pPr lvl="0"/>
            <a:r>
              <a:rPr lang="en-GB"/>
              <a:t>12/12/25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B34A7B8A-93A8-7E10-8D41-84551C0E642F}"/>
              </a:ext>
            </a:extLst>
          </p:cNvPr>
          <p:cNvSpPr txBox="1">
            <a:spLocks noGrp="1"/>
          </p:cNvSpPr>
          <p:nvPr>
            <p:ph idx="1"/>
          </p:nvPr>
        </p:nvSpPr>
        <p:spPr>
          <a:xfrm>
            <a:off x="2179636" y="1185857"/>
            <a:ext cx="8915400" cy="4486275"/>
          </a:xfrm>
        </p:spPr>
        <p:txBody>
          <a:bodyPr>
            <a:noAutofit/>
          </a:bodyPr>
          <a:lstStyle/>
          <a:p>
            <a:pPr marL="0" lvl="0" indent="0">
              <a:buNone/>
            </a:pPr>
            <a:r>
              <a:rPr lang="en-GB" sz="2800"/>
              <a:t>“Mental health influences how we think and feel about ourselves and others and how we interpret events. It affects our capacity to learn, to communicate and to form, sustain and end relationships. It also influences our ability to cope with change, transition and life events: having a baby, moving house, experiencing bereavement.”</a:t>
            </a:r>
          </a:p>
          <a:p>
            <a:pPr marL="0" lvl="0" indent="0">
              <a:buNone/>
            </a:pPr>
            <a:r>
              <a:rPr lang="en-GB" sz="2800"/>
              <a:t>		-Dr Lynne Friedli</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F9EDC-407B-0975-BA4A-A18432057F36}"/>
              </a:ext>
            </a:extLst>
          </p:cNvPr>
          <p:cNvSpPr txBox="1">
            <a:spLocks noGrp="1"/>
          </p:cNvSpPr>
          <p:nvPr>
            <p:ph type="title"/>
          </p:nvPr>
        </p:nvSpPr>
        <p:spPr/>
        <p:txBody>
          <a:bodyPr/>
          <a:lstStyle/>
          <a:p>
            <a:pPr lvl="0"/>
            <a:r>
              <a:rPr lang="en-GB"/>
              <a:t>Mental Health Statistics</a:t>
            </a:r>
          </a:p>
        </p:txBody>
      </p:sp>
      <p:sp>
        <p:nvSpPr>
          <p:cNvPr id="3" name="Content Placeholder 2">
            <a:extLst>
              <a:ext uri="{FF2B5EF4-FFF2-40B4-BE49-F238E27FC236}">
                <a16:creationId xmlns:a16="http://schemas.microsoft.com/office/drawing/2014/main" id="{83C7C8DE-844D-84E2-2669-BEF1458232A8}"/>
              </a:ext>
            </a:extLst>
          </p:cNvPr>
          <p:cNvSpPr txBox="1">
            <a:spLocks noGrp="1"/>
          </p:cNvSpPr>
          <p:nvPr>
            <p:ph idx="1"/>
          </p:nvPr>
        </p:nvSpPr>
        <p:spPr>
          <a:xfrm>
            <a:off x="2589215" y="1552578"/>
            <a:ext cx="8915400" cy="4358643"/>
          </a:xfrm>
        </p:spPr>
        <p:txBody>
          <a:bodyPr/>
          <a:lstStyle/>
          <a:p>
            <a:pPr lvl="0"/>
            <a:r>
              <a:rPr lang="en-GB" sz="2400"/>
              <a:t>10% of children 5-16 suffer from a diagnosable mental health disorder</a:t>
            </a:r>
          </a:p>
          <a:p>
            <a:pPr lvl="0"/>
            <a:r>
              <a:rPr lang="en-GB" sz="2400"/>
              <a:t>35% of young adults don’t seek help- primarily because of stigma</a:t>
            </a:r>
          </a:p>
          <a:p>
            <a:pPr lvl="0"/>
            <a:r>
              <a:rPr lang="en-GB" sz="2400"/>
              <a:t>44% of adults claiming disability allowance have a mental health need</a:t>
            </a:r>
          </a:p>
          <a:p>
            <a:pPr lvl="0"/>
            <a:r>
              <a:rPr lang="en-GB" sz="2400"/>
              <a:t>Among teenagers, rate of depression and anxiety have increased by 70% in 25 years</a:t>
            </a:r>
          </a:p>
          <a:p>
            <a:pPr lvl="0"/>
            <a:r>
              <a:rPr lang="en-GB" sz="2400"/>
              <a:t>½ to ¼ of children in each class struggle with EBSA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C26F-BCA5-A235-ABEA-CB13CD169285}"/>
              </a:ext>
            </a:extLst>
          </p:cNvPr>
          <p:cNvSpPr txBox="1">
            <a:spLocks noGrp="1"/>
          </p:cNvSpPr>
          <p:nvPr>
            <p:ph type="title"/>
          </p:nvPr>
        </p:nvSpPr>
        <p:spPr>
          <a:xfrm>
            <a:off x="2592927" y="234836"/>
            <a:ext cx="8911687" cy="1280891"/>
          </a:xfrm>
        </p:spPr>
        <p:txBody>
          <a:bodyPr/>
          <a:lstStyle/>
          <a:p>
            <a:pPr lvl="0"/>
            <a:r>
              <a:rPr lang="en-GB" b="1"/>
              <a:t>Stress Bullseye </a:t>
            </a:r>
          </a:p>
        </p:txBody>
      </p:sp>
      <p:pic>
        <p:nvPicPr>
          <p:cNvPr id="3" name="Picture 2" descr="3 Ring Bulls Eye Clip Art at Clker.com - vector clip art online, royalty  free &amp; public domain">
            <a:extLst>
              <a:ext uri="{FF2B5EF4-FFF2-40B4-BE49-F238E27FC236}">
                <a16:creationId xmlns:a16="http://schemas.microsoft.com/office/drawing/2014/main" id="{5B12AC78-E010-0E33-8E49-B267286A1BB6}"/>
              </a:ext>
            </a:extLst>
          </p:cNvPr>
          <p:cNvPicPr>
            <a:picLocks noChangeAspect="1"/>
          </p:cNvPicPr>
          <p:nvPr/>
        </p:nvPicPr>
        <p:blipFill>
          <a:blip r:embed="rId2"/>
          <a:srcRect/>
          <a:stretch>
            <a:fillRect/>
          </a:stretch>
        </p:blipFill>
        <p:spPr>
          <a:xfrm>
            <a:off x="4204493" y="1628775"/>
            <a:ext cx="4486275" cy="4577833"/>
          </a:xfrm>
          <a:prstGeom prst="rect">
            <a:avLst/>
          </a:prstGeom>
          <a:noFill/>
          <a:ln cap="flat">
            <a:noFill/>
          </a:ln>
        </p:spPr>
      </p:pic>
      <p:cxnSp>
        <p:nvCxnSpPr>
          <p:cNvPr id="4" name="Straight Arrow Connector 4">
            <a:extLst>
              <a:ext uri="{FF2B5EF4-FFF2-40B4-BE49-F238E27FC236}">
                <a16:creationId xmlns:a16="http://schemas.microsoft.com/office/drawing/2014/main" id="{65F3A9AA-7F6A-EA38-01DE-0622EB920419}"/>
              </a:ext>
            </a:extLst>
          </p:cNvPr>
          <p:cNvCxnSpPr/>
          <p:nvPr/>
        </p:nvCxnSpPr>
        <p:spPr>
          <a:xfrm flipV="1">
            <a:off x="7381878" y="1264551"/>
            <a:ext cx="1024064" cy="916677"/>
          </a:xfrm>
          <a:prstGeom prst="straightConnector1">
            <a:avLst/>
          </a:prstGeom>
          <a:noFill/>
          <a:ln w="9528" cap="rnd">
            <a:solidFill>
              <a:srgbClr val="9D2D0F"/>
            </a:solidFill>
            <a:prstDash val="solid"/>
            <a:miter/>
            <a:tailEnd type="arrow"/>
          </a:ln>
        </p:spPr>
      </p:cxnSp>
      <p:cxnSp>
        <p:nvCxnSpPr>
          <p:cNvPr id="5" name="Straight Arrow Connector 6">
            <a:extLst>
              <a:ext uri="{FF2B5EF4-FFF2-40B4-BE49-F238E27FC236}">
                <a16:creationId xmlns:a16="http://schemas.microsoft.com/office/drawing/2014/main" id="{E581680B-3F85-E3F4-80D6-CFE22EF1E322}"/>
              </a:ext>
            </a:extLst>
          </p:cNvPr>
          <p:cNvCxnSpPr/>
          <p:nvPr/>
        </p:nvCxnSpPr>
        <p:spPr>
          <a:xfrm flipH="1" flipV="1">
            <a:off x="3438528" y="2676521"/>
            <a:ext cx="1895468" cy="752479"/>
          </a:xfrm>
          <a:prstGeom prst="straightConnector1">
            <a:avLst/>
          </a:prstGeom>
          <a:noFill/>
          <a:ln w="9528" cap="rnd">
            <a:solidFill>
              <a:srgbClr val="9D2D0F"/>
            </a:solidFill>
            <a:prstDash val="solid"/>
            <a:miter/>
            <a:tailEnd type="arrow"/>
          </a:ln>
        </p:spPr>
      </p:cxnSp>
      <p:cxnSp>
        <p:nvCxnSpPr>
          <p:cNvPr id="6" name="Straight Arrow Connector 8">
            <a:extLst>
              <a:ext uri="{FF2B5EF4-FFF2-40B4-BE49-F238E27FC236}">
                <a16:creationId xmlns:a16="http://schemas.microsoft.com/office/drawing/2014/main" id="{D135CA07-E48E-2E30-43D9-441D689C5D76}"/>
              </a:ext>
            </a:extLst>
          </p:cNvPr>
          <p:cNvCxnSpPr/>
          <p:nvPr/>
        </p:nvCxnSpPr>
        <p:spPr>
          <a:xfrm>
            <a:off x="7048771" y="4210053"/>
            <a:ext cx="2200000" cy="378726"/>
          </a:xfrm>
          <a:prstGeom prst="straightConnector1">
            <a:avLst/>
          </a:prstGeom>
          <a:noFill/>
          <a:ln w="9528" cap="rnd">
            <a:solidFill>
              <a:srgbClr val="9D2D0F"/>
            </a:solidFill>
            <a:prstDash val="solid"/>
            <a:miter/>
            <a:tailEnd type="arrow"/>
          </a:ln>
        </p:spPr>
      </p:cxnSp>
      <p:sp>
        <p:nvSpPr>
          <p:cNvPr id="7" name="Title 1">
            <a:extLst>
              <a:ext uri="{FF2B5EF4-FFF2-40B4-BE49-F238E27FC236}">
                <a16:creationId xmlns:a16="http://schemas.microsoft.com/office/drawing/2014/main" id="{F35A333B-8DE7-7862-48D0-5C8D770A7A6D}"/>
              </a:ext>
            </a:extLst>
          </p:cNvPr>
          <p:cNvSpPr txBox="1"/>
          <p:nvPr/>
        </p:nvSpPr>
        <p:spPr>
          <a:xfrm>
            <a:off x="7893905" y="485994"/>
            <a:ext cx="3970068" cy="1280891"/>
          </a:xfrm>
          <a:prstGeom prst="rect">
            <a:avLst/>
          </a:prstGeom>
          <a:noFill/>
          <a:ln cap="flat">
            <a:noFill/>
          </a:ln>
        </p:spPr>
        <p:txBody>
          <a:bodyPr vert="horz" wrap="square" lIns="91440" tIns="45720" rIns="91440" bIns="45720" anchor="t" anchorCtr="0" compatLnSpc="1">
            <a:norm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262626"/>
                </a:solidFill>
                <a:uFillTx/>
                <a:latin typeface="Century Gothic"/>
              </a:rPr>
              <a:t>We can’t do anything about it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262626"/>
                </a:solidFill>
                <a:uFillTx/>
                <a:latin typeface="Century Gothic"/>
              </a:rPr>
              <a:t>(acceptance)</a:t>
            </a:r>
          </a:p>
        </p:txBody>
      </p:sp>
      <p:sp>
        <p:nvSpPr>
          <p:cNvPr id="8" name="Title 1">
            <a:extLst>
              <a:ext uri="{FF2B5EF4-FFF2-40B4-BE49-F238E27FC236}">
                <a16:creationId xmlns:a16="http://schemas.microsoft.com/office/drawing/2014/main" id="{3373E480-D34C-97DA-2A49-63AD3175B196}"/>
              </a:ext>
            </a:extLst>
          </p:cNvPr>
          <p:cNvSpPr txBox="1"/>
          <p:nvPr/>
        </p:nvSpPr>
        <p:spPr>
          <a:xfrm>
            <a:off x="8405942" y="4624385"/>
            <a:ext cx="3970068" cy="1280891"/>
          </a:xfrm>
          <a:prstGeom prst="rect">
            <a:avLst/>
          </a:prstGeom>
          <a:noFill/>
          <a:ln cap="flat">
            <a:noFill/>
          </a:ln>
        </p:spPr>
        <p:txBody>
          <a:bodyPr vert="horz" wrap="square" lIns="91440" tIns="45720" rIns="91440" bIns="45720" anchor="t" anchorCtr="0" compatLnSpc="1">
            <a:norm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262626"/>
                </a:solidFill>
                <a:uFillTx/>
                <a:latin typeface="Century Gothic"/>
              </a:rPr>
              <a:t>We can do something about this now (planning)</a:t>
            </a:r>
          </a:p>
        </p:txBody>
      </p:sp>
      <p:sp>
        <p:nvSpPr>
          <p:cNvPr id="9" name="Title 1">
            <a:extLst>
              <a:ext uri="{FF2B5EF4-FFF2-40B4-BE49-F238E27FC236}">
                <a16:creationId xmlns:a16="http://schemas.microsoft.com/office/drawing/2014/main" id="{8CCCBC25-F183-0BCA-AC95-155A9C187CE1}"/>
              </a:ext>
            </a:extLst>
          </p:cNvPr>
          <p:cNvSpPr txBox="1"/>
          <p:nvPr/>
        </p:nvSpPr>
        <p:spPr>
          <a:xfrm>
            <a:off x="728667" y="1841464"/>
            <a:ext cx="3970068" cy="1280891"/>
          </a:xfrm>
          <a:prstGeom prst="rect">
            <a:avLst/>
          </a:prstGeom>
          <a:noFill/>
          <a:ln cap="flat">
            <a:noFill/>
          </a:ln>
        </p:spPr>
        <p:txBody>
          <a:bodyPr vert="horz" wrap="square" lIns="91440" tIns="45720" rIns="91440" bIns="45720" anchor="t" anchorCtr="0" compatLnSpc="1">
            <a:norm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262626"/>
                </a:solidFill>
                <a:uFillTx/>
                <a:latin typeface="Century Gothic"/>
              </a:rPr>
              <a:t>Time dependant; something to deal with in the near future</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262626"/>
                </a:solidFill>
                <a:uFillTx/>
                <a:latin typeface="Century Gothic"/>
              </a:rPr>
              <a:t>(write it down)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9">
            <a:extLst>
              <a:ext uri="{FF2B5EF4-FFF2-40B4-BE49-F238E27FC236}">
                <a16:creationId xmlns:a16="http://schemas.microsoft.com/office/drawing/2014/main" id="{DA948D96-CF80-01EB-C2BB-B92173495C54}"/>
              </a:ext>
            </a:extLst>
          </p:cNvPr>
          <p:cNvSpPr txBox="1">
            <a:spLocks noGrp="1"/>
          </p:cNvSpPr>
          <p:nvPr>
            <p:ph type="title"/>
          </p:nvPr>
        </p:nvSpPr>
        <p:spPr/>
        <p:txBody>
          <a:bodyPr/>
          <a:lstStyle/>
          <a:p>
            <a:pPr lvl="0"/>
            <a:r>
              <a:rPr lang="en-GB"/>
              <a:t>The ABC Model, Albert Ellis </a:t>
            </a:r>
          </a:p>
        </p:txBody>
      </p:sp>
      <p:pic>
        <p:nvPicPr>
          <p:cNvPr id="3" name="Picture 17">
            <a:extLst>
              <a:ext uri="{FF2B5EF4-FFF2-40B4-BE49-F238E27FC236}">
                <a16:creationId xmlns:a16="http://schemas.microsoft.com/office/drawing/2014/main" id="{CA57FDFD-7CB2-1044-1761-F128D6323146}"/>
              </a:ext>
            </a:extLst>
          </p:cNvPr>
          <p:cNvPicPr>
            <a:picLocks noChangeAspect="1"/>
          </p:cNvPicPr>
          <p:nvPr/>
        </p:nvPicPr>
        <p:blipFill>
          <a:blip r:embed="rId2"/>
          <a:stretch>
            <a:fillRect/>
          </a:stretch>
        </p:blipFill>
        <p:spPr>
          <a:xfrm>
            <a:off x="2709321" y="1904996"/>
            <a:ext cx="7687744" cy="2381582"/>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1CFBA-9057-EE1B-C9A0-DE8D4E1E0512}"/>
              </a:ext>
            </a:extLst>
          </p:cNvPr>
          <p:cNvSpPr txBox="1">
            <a:spLocks noGrp="1"/>
          </p:cNvSpPr>
          <p:nvPr>
            <p:ph type="title"/>
          </p:nvPr>
        </p:nvSpPr>
        <p:spPr/>
        <p:txBody>
          <a:bodyPr/>
          <a:lstStyle/>
          <a:p>
            <a:pPr lvl="0"/>
            <a:r>
              <a:rPr lang="en-GB"/>
              <a:t>The ABC Model </a:t>
            </a:r>
          </a:p>
        </p:txBody>
      </p:sp>
      <p:sp>
        <p:nvSpPr>
          <p:cNvPr id="3" name="Content Placeholder 2">
            <a:extLst>
              <a:ext uri="{FF2B5EF4-FFF2-40B4-BE49-F238E27FC236}">
                <a16:creationId xmlns:a16="http://schemas.microsoft.com/office/drawing/2014/main" id="{15617163-1538-C1FE-28F6-59117E6A9309}"/>
              </a:ext>
            </a:extLst>
          </p:cNvPr>
          <p:cNvSpPr txBox="1">
            <a:spLocks noGrp="1"/>
          </p:cNvSpPr>
          <p:nvPr>
            <p:ph idx="1"/>
          </p:nvPr>
        </p:nvSpPr>
        <p:spPr>
          <a:xfrm>
            <a:off x="2589215" y="1904996"/>
            <a:ext cx="8915400" cy="4006224"/>
          </a:xfrm>
        </p:spPr>
        <p:txBody>
          <a:bodyPr/>
          <a:lstStyle/>
          <a:p>
            <a:pPr lvl="0"/>
            <a:r>
              <a:rPr lang="en-GB"/>
              <a:t>What really makes us feel the way we do, is not the situation or the words and actions of another person, but our thoughts and beliefs in response to that situation or person </a:t>
            </a:r>
          </a:p>
          <a:p>
            <a:pPr lvl="0"/>
            <a:r>
              <a:rPr lang="en-GB"/>
              <a:t>When a person experiences a negative or distressing emotion, this is usually because they have been thinking negative thoughts </a:t>
            </a:r>
          </a:p>
          <a:p>
            <a:pPr lvl="0"/>
            <a:r>
              <a:rPr lang="en-GB"/>
              <a:t>These negative thoughts are also called unhelpful thoughts because they lead to unpleasant feelings or unhelpful actions    </a:t>
            </a:r>
          </a:p>
          <a:p>
            <a:pPr lvl="0"/>
            <a:r>
              <a:rPr lang="en-GB"/>
              <a:t>To begin to influence and change the way you feel, you need to be aware of your unhelpful thoughts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C9C92-B82A-3ACB-3BD2-ABEC0B2BE43A}"/>
              </a:ext>
            </a:extLst>
          </p:cNvPr>
          <p:cNvSpPr txBox="1">
            <a:spLocks noGrp="1"/>
          </p:cNvSpPr>
          <p:nvPr>
            <p:ph type="title"/>
          </p:nvPr>
        </p:nvSpPr>
        <p:spPr/>
        <p:txBody>
          <a:bodyPr/>
          <a:lstStyle/>
          <a:p>
            <a:pPr lvl="0"/>
            <a:r>
              <a:rPr lang="en-GB"/>
              <a:t>Case study, Sælid and Nordahl (2017)</a:t>
            </a:r>
          </a:p>
        </p:txBody>
      </p:sp>
      <p:pic>
        <p:nvPicPr>
          <p:cNvPr id="3" name="Picture 4">
            <a:extLst>
              <a:ext uri="{FF2B5EF4-FFF2-40B4-BE49-F238E27FC236}">
                <a16:creationId xmlns:a16="http://schemas.microsoft.com/office/drawing/2014/main" id="{EFDBE00C-7503-EFDD-B695-323B3AC1F427}"/>
              </a:ext>
            </a:extLst>
          </p:cNvPr>
          <p:cNvPicPr>
            <a:picLocks noChangeAspect="1"/>
          </p:cNvPicPr>
          <p:nvPr/>
        </p:nvPicPr>
        <p:blipFill>
          <a:blip r:embed="rId2"/>
          <a:stretch>
            <a:fillRect/>
          </a:stretch>
        </p:blipFill>
        <p:spPr>
          <a:xfrm>
            <a:off x="2592927" y="1914140"/>
            <a:ext cx="7554379" cy="368668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2D16B96B-202F-7FCE-97D2-968AC2C06CAB}"/>
              </a:ext>
            </a:extLst>
          </p:cNvPr>
          <p:cNvPicPr>
            <a:picLocks noChangeAspect="1"/>
          </p:cNvPicPr>
          <p:nvPr/>
        </p:nvPicPr>
        <p:blipFill>
          <a:blip r:embed="rId2"/>
          <a:stretch>
            <a:fillRect/>
          </a:stretch>
        </p:blipFill>
        <p:spPr>
          <a:xfrm>
            <a:off x="3898937" y="662519"/>
            <a:ext cx="5098758" cy="5891524"/>
          </a:xfrm>
          <a:prstGeom prst="rect">
            <a:avLst/>
          </a:prstGeom>
          <a:noFill/>
          <a:ln cap="flat">
            <a:noFill/>
          </a:ln>
        </p:spPr>
      </p:pic>
      <p:sp>
        <p:nvSpPr>
          <p:cNvPr id="3" name="TextBox 10">
            <a:extLst>
              <a:ext uri="{FF2B5EF4-FFF2-40B4-BE49-F238E27FC236}">
                <a16:creationId xmlns:a16="http://schemas.microsoft.com/office/drawing/2014/main" id="{D5B1B43D-83B1-2D4E-450C-025D0A76DA8C}"/>
              </a:ext>
            </a:extLst>
          </p:cNvPr>
          <p:cNvSpPr txBox="1"/>
          <p:nvPr/>
        </p:nvSpPr>
        <p:spPr>
          <a:xfrm>
            <a:off x="4058472" y="4599432"/>
            <a:ext cx="3975353" cy="73866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entury Gothic" pitchFamily="34"/>
              </a:rPr>
              <a:t>Is this belief based on facts?</a:t>
            </a:r>
          </a:p>
          <a:p>
            <a:pPr marL="0" marR="0" lvl="0" indent="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entury Gothic" pitchFamily="34"/>
              </a:rPr>
              <a:t>Are there other ways to view the situation?</a:t>
            </a:r>
          </a:p>
          <a:p>
            <a:pPr marL="0" marR="0" lvl="0" indent="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entury Gothic" pitchFamily="34"/>
              </a:rPr>
              <a:t>What would I tell a friend in this situation?</a:t>
            </a:r>
          </a:p>
        </p:txBody>
      </p:sp>
      <p:sp>
        <p:nvSpPr>
          <p:cNvPr id="4" name="TextBox 12">
            <a:extLst>
              <a:ext uri="{FF2B5EF4-FFF2-40B4-BE49-F238E27FC236}">
                <a16:creationId xmlns:a16="http://schemas.microsoft.com/office/drawing/2014/main" id="{A451635F-6069-9E92-3ED2-CED823F6550E}"/>
              </a:ext>
            </a:extLst>
          </p:cNvPr>
          <p:cNvSpPr txBox="1"/>
          <p:nvPr/>
        </p:nvSpPr>
        <p:spPr>
          <a:xfrm>
            <a:off x="4058472" y="5751374"/>
            <a:ext cx="5438394" cy="73866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entury Gothic" pitchFamily="34"/>
              </a:rPr>
              <a:t>“I did my best, and that’s good enough”</a:t>
            </a:r>
          </a:p>
          <a:p>
            <a:pPr marL="0" marR="0" lvl="0" indent="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entury Gothic" pitchFamily="34"/>
              </a:rPr>
              <a:t>“Mistakes are opportunities to learn and grow”</a:t>
            </a:r>
          </a:p>
          <a:p>
            <a:pPr marL="0" marR="0" lvl="0" indent="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entury Gothic" pitchFamily="34"/>
              </a:rPr>
              <a:t>“I can work hard and try again.”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E2AB9-5EF5-6128-152F-30E49DB4B2DD}"/>
              </a:ext>
            </a:extLst>
          </p:cNvPr>
          <p:cNvSpPr txBox="1">
            <a:spLocks noGrp="1"/>
          </p:cNvSpPr>
          <p:nvPr>
            <p:ph type="title"/>
          </p:nvPr>
        </p:nvSpPr>
        <p:spPr/>
        <p:txBody>
          <a:bodyPr/>
          <a:lstStyle/>
          <a:p>
            <a:pPr lvl="0"/>
            <a:r>
              <a:rPr lang="en-GB"/>
              <a:t>Helpful Resources</a:t>
            </a:r>
          </a:p>
        </p:txBody>
      </p:sp>
      <p:sp>
        <p:nvSpPr>
          <p:cNvPr id="3" name="Content Placeholder 2">
            <a:extLst>
              <a:ext uri="{FF2B5EF4-FFF2-40B4-BE49-F238E27FC236}">
                <a16:creationId xmlns:a16="http://schemas.microsoft.com/office/drawing/2014/main" id="{36A69146-C92A-D01C-E7B6-CF1EE707F784}"/>
              </a:ext>
            </a:extLst>
          </p:cNvPr>
          <p:cNvSpPr txBox="1">
            <a:spLocks noGrp="1"/>
          </p:cNvSpPr>
          <p:nvPr>
            <p:ph idx="1"/>
          </p:nvPr>
        </p:nvSpPr>
        <p:spPr>
          <a:xfrm>
            <a:off x="1600200" y="1356356"/>
            <a:ext cx="9995855" cy="3499107"/>
          </a:xfrm>
        </p:spPr>
        <p:txBody>
          <a:bodyPr/>
          <a:lstStyle/>
          <a:p>
            <a:pPr lvl="0">
              <a:lnSpc>
                <a:spcPct val="90000"/>
              </a:lnSpc>
            </a:pPr>
            <a:endParaRPr lang="en-GB"/>
          </a:p>
          <a:p>
            <a:pPr lvl="0">
              <a:lnSpc>
                <a:spcPct val="90000"/>
              </a:lnSpc>
            </a:pPr>
            <a:r>
              <a:rPr lang="en-GB">
                <a:hlinkClick r:id="rId2" tooltip="https://signpostcounselling.org.uk/">
                  <a:extLst>
                    <a:ext uri="{A12FA001-AC4F-418D-AE19-62706E023703}">
                      <ahyp:hlinkClr xmlns:ahyp="http://schemas.microsoft.com/office/drawing/2018/hyperlinkcolor" val="tx"/>
                    </a:ext>
                  </a:extLst>
                </a:hlinkClick>
              </a:rPr>
              <a:t>https://signpostcounselling.org.uk/</a:t>
            </a:r>
            <a:endParaRPr lang="en-GB"/>
          </a:p>
          <a:p>
            <a:pPr lvl="0">
              <a:lnSpc>
                <a:spcPct val="90000"/>
              </a:lnSpc>
            </a:pPr>
            <a:r>
              <a:rPr lang="en-GB">
                <a:hlinkClick r:id="rId3" tooltip="https://www.hertsmindnetwork.org/">
                  <a:extLst>
                    <a:ext uri="{A12FA001-AC4F-418D-AE19-62706E023703}">
                      <ahyp:hlinkClr xmlns:ahyp="http://schemas.microsoft.com/office/drawing/2018/hyperlinkcolor" val="tx"/>
                    </a:ext>
                  </a:extLst>
                </a:hlinkClick>
              </a:rPr>
              <a:t>https://www.hertsmindnetwork.org/</a:t>
            </a:r>
            <a:endParaRPr lang="en-GB"/>
          </a:p>
          <a:p>
            <a:pPr lvl="0">
              <a:lnSpc>
                <a:spcPct val="90000"/>
              </a:lnSpc>
            </a:pPr>
            <a:r>
              <a:rPr lang="en-GB">
                <a:hlinkClick r:id="rId4" tooltip="https://www.hct.nhs.uk/service-details/service/childrens-wellbeing-practitioners-21/">
                  <a:extLst>
                    <a:ext uri="{A12FA001-AC4F-418D-AE19-62706E023703}">
                      <ahyp:hlinkClr xmlns:ahyp="http://schemas.microsoft.com/office/drawing/2018/hyperlinkcolor" val="tx"/>
                    </a:ext>
                  </a:extLst>
                </a:hlinkClick>
              </a:rPr>
              <a:t>https://www.hct.nhs.uk/service-details/service/childrens-wellbeing-practitioners-21/</a:t>
            </a:r>
            <a:endParaRPr lang="en-GB"/>
          </a:p>
          <a:p>
            <a:pPr lvl="0">
              <a:lnSpc>
                <a:spcPct val="90000"/>
              </a:lnSpc>
            </a:pPr>
            <a:r>
              <a:rPr lang="en-GB">
                <a:hlinkClick r:id="rId5" tooltip="https://www.withyouth.org/">
                  <a:extLst>
                    <a:ext uri="{A12FA001-AC4F-418D-AE19-62706E023703}">
                      <ahyp:hlinkClr xmlns:ahyp="http://schemas.microsoft.com/office/drawing/2018/hyperlinkcolor" val="tx"/>
                    </a:ext>
                  </a:extLst>
                </a:hlinkClick>
              </a:rPr>
              <a:t>https://www.withyouth.org/</a:t>
            </a:r>
            <a:endParaRPr lang="en-GB"/>
          </a:p>
          <a:p>
            <a:pPr lvl="0">
              <a:lnSpc>
                <a:spcPct val="90000"/>
              </a:lnSpc>
            </a:pPr>
            <a:r>
              <a:rPr lang="en-GB">
                <a:hlinkClick r:id="rId6" tooltip="https://luminova.app/">
                  <a:extLst>
                    <a:ext uri="{A12FA001-AC4F-418D-AE19-62706E023703}">
                      <ahyp:hlinkClr xmlns:ahyp="http://schemas.microsoft.com/office/drawing/2018/hyperlinkcolor" val="tx"/>
                    </a:ext>
                  </a:extLst>
                </a:hlinkClick>
              </a:rPr>
              <a:t>https://luminova.app/</a:t>
            </a:r>
            <a:endParaRPr lang="en-GB"/>
          </a:p>
          <a:p>
            <a:pPr lvl="0">
              <a:lnSpc>
                <a:spcPct val="90000"/>
              </a:lnSpc>
            </a:pPr>
            <a:r>
              <a:rPr lang="en-GB">
                <a:hlinkClick r:id="rId7" tooltip="https://www.add-vance.org/parents/neurodiversity-support-hub/">
                  <a:extLst>
                    <a:ext uri="{A12FA001-AC4F-418D-AE19-62706E023703}">
                      <ahyp:hlinkClr xmlns:ahyp="http://schemas.microsoft.com/office/drawing/2018/hyperlinkcolor" val="tx"/>
                    </a:ext>
                  </a:extLst>
                </a:hlinkClick>
              </a:rPr>
              <a:t>https://www.add-vance.org/parents/neurodiversity-support-hub/</a:t>
            </a:r>
            <a:endParaRPr lang="en-GB"/>
          </a:p>
          <a:p>
            <a:pPr lvl="0">
              <a:lnSpc>
                <a:spcPct val="90000"/>
              </a:lnSpc>
            </a:pPr>
            <a:r>
              <a:rPr lang="en-GB">
                <a:hlinkClick r:id="rId8">
                  <a:extLst>
                    <a:ext uri="{A12FA001-AC4F-418D-AE19-62706E023703}">
                      <ahyp:hlinkClr xmlns:ahyp="http://schemas.microsoft.com/office/drawing/2018/hyperlinkcolor" val="tx"/>
                    </a:ext>
                  </a:extLst>
                </a:hlinkClick>
              </a:rPr>
              <a:t>https://www.youngminds.org.uk/parent/parents-helpline/</a:t>
            </a:r>
            <a:endParaRPr lang="en-GB"/>
          </a:p>
          <a:p>
            <a:pPr lvl="0">
              <a:lnSpc>
                <a:spcPct val="90000"/>
              </a:lnSpc>
            </a:pPr>
            <a:r>
              <a:rPr lang="en-GB">
                <a:hlinkClick r:id="rId9">
                  <a:extLst>
                    <a:ext uri="{A12FA001-AC4F-418D-AE19-62706E023703}">
                      <ahyp:hlinkClr xmlns:ahyp="http://schemas.microsoft.com/office/drawing/2018/hyperlinkcolor" val="tx"/>
                    </a:ext>
                  </a:extLst>
                </a:hlinkClick>
              </a:rPr>
              <a:t>https://thesandbox.mindler.co.uk/</a:t>
            </a:r>
            <a:endParaRPr lang="en-GB"/>
          </a:p>
          <a:p>
            <a:pPr lvl="0">
              <a:lnSpc>
                <a:spcPct val="90000"/>
              </a:lnSpc>
            </a:pPr>
            <a:endParaRPr lang="en-GB"/>
          </a:p>
          <a:p>
            <a:pPr lvl="0">
              <a:lnSpc>
                <a:spcPct val="90000"/>
              </a:lnSpc>
            </a:pPr>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D4D26-A737-668B-DEAB-E84D37571078}"/>
              </a:ext>
            </a:extLst>
          </p:cNvPr>
          <p:cNvSpPr txBox="1">
            <a:spLocks noGrp="1"/>
          </p:cNvSpPr>
          <p:nvPr>
            <p:ph type="title"/>
          </p:nvPr>
        </p:nvSpPr>
        <p:spPr/>
        <p:txBody>
          <a:bodyPr/>
          <a:lstStyle/>
          <a:p>
            <a:pPr lvl="0"/>
            <a:r>
              <a:rPr lang="en-GB"/>
              <a:t>Helpful Resources</a:t>
            </a:r>
          </a:p>
        </p:txBody>
      </p:sp>
      <p:sp>
        <p:nvSpPr>
          <p:cNvPr id="3" name="Content Placeholder 2">
            <a:extLst>
              <a:ext uri="{FF2B5EF4-FFF2-40B4-BE49-F238E27FC236}">
                <a16:creationId xmlns:a16="http://schemas.microsoft.com/office/drawing/2014/main" id="{C0D04657-35F4-0172-BE1B-5BE9A4BB7429}"/>
              </a:ext>
            </a:extLst>
          </p:cNvPr>
          <p:cNvSpPr txBox="1">
            <a:spLocks noGrp="1"/>
          </p:cNvSpPr>
          <p:nvPr>
            <p:ph idx="1"/>
          </p:nvPr>
        </p:nvSpPr>
        <p:spPr/>
        <p:txBody>
          <a:bodyPr/>
          <a:lstStyle/>
          <a:p>
            <a:pPr lvl="0"/>
            <a:r>
              <a:rPr lang="en-GB" i="1"/>
              <a:t>Think Good, Feel Good </a:t>
            </a:r>
            <a:r>
              <a:rPr lang="en-GB"/>
              <a:t>by Paul Stallard</a:t>
            </a:r>
          </a:p>
          <a:p>
            <a:pPr lvl="0"/>
            <a:r>
              <a:rPr lang="en-GB" i="1"/>
              <a:t>Charlie Changes into a Chicken </a:t>
            </a:r>
            <a:r>
              <a:rPr lang="en-GB"/>
              <a:t>by Sam Copeland</a:t>
            </a:r>
          </a:p>
          <a:p>
            <a:pPr lvl="0"/>
            <a:r>
              <a:rPr lang="en-GB" i="1"/>
              <a:t>No Worries! Mindful Kids</a:t>
            </a:r>
            <a:r>
              <a:rPr lang="en-GB"/>
              <a:t> by Lily Murray</a:t>
            </a:r>
          </a:p>
          <a:p>
            <a:pPr lvl="0"/>
            <a:r>
              <a:rPr lang="en-GB" i="1"/>
              <a:t>Big Bright Feelings </a:t>
            </a:r>
            <a:r>
              <a:rPr lang="en-GB"/>
              <a:t>books by Tom Percival </a:t>
            </a:r>
          </a:p>
          <a:p>
            <a:pPr lvl="0"/>
            <a:r>
              <a:rPr lang="en-GB" i="1"/>
              <a:t>The Way I Feel by Janan Cain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F223A-2C43-DF37-7B16-C1DF702A0F89}"/>
              </a:ext>
            </a:extLst>
          </p:cNvPr>
          <p:cNvSpPr txBox="1">
            <a:spLocks noGrp="1"/>
          </p:cNvSpPr>
          <p:nvPr>
            <p:ph type="title"/>
          </p:nvPr>
        </p:nvSpPr>
        <p:spPr/>
        <p:txBody>
          <a:bodyPr/>
          <a:lstStyle/>
          <a:p>
            <a:pPr lvl="0"/>
            <a:r>
              <a:rPr lang="en-GB"/>
              <a:t>Helpful Resources </a:t>
            </a:r>
          </a:p>
        </p:txBody>
      </p:sp>
      <p:sp>
        <p:nvSpPr>
          <p:cNvPr id="3" name="Content Placeholder 2">
            <a:extLst>
              <a:ext uri="{FF2B5EF4-FFF2-40B4-BE49-F238E27FC236}">
                <a16:creationId xmlns:a16="http://schemas.microsoft.com/office/drawing/2014/main" id="{7B3B0DA2-7BB1-CBF2-8EDD-25FE0766DB00}"/>
              </a:ext>
            </a:extLst>
          </p:cNvPr>
          <p:cNvSpPr txBox="1">
            <a:spLocks noGrp="1"/>
          </p:cNvSpPr>
          <p:nvPr>
            <p:ph idx="1"/>
          </p:nvPr>
        </p:nvSpPr>
        <p:spPr/>
        <p:txBody>
          <a:bodyPr/>
          <a:lstStyle/>
          <a:p>
            <a:pPr lvl="0"/>
            <a:r>
              <a:rPr lang="en-GB"/>
              <a:t>School Nursing Service (self referral)</a:t>
            </a:r>
          </a:p>
          <a:p>
            <a:pPr lvl="0"/>
            <a:r>
              <a:rPr lang="en-GB"/>
              <a:t>Children’s Wellbeing Practitioners (self referral)</a:t>
            </a:r>
          </a:p>
          <a:p>
            <a:pPr lvl="0"/>
            <a:r>
              <a:rPr lang="en-GB"/>
              <a:t>CAMHS Step 2 (self referral for mental health) </a:t>
            </a:r>
          </a:p>
          <a:p>
            <a:pPr lvl="0"/>
            <a:r>
              <a:rPr lang="en-GB"/>
              <a:t>The Butterfly Room (private therapy) </a:t>
            </a:r>
          </a:p>
          <a:p>
            <a:pPr lvl="0"/>
            <a:r>
              <a:rPr lang="en-GB"/>
              <a:t>NESSIE (self referral) </a:t>
            </a:r>
          </a:p>
          <a:p>
            <a:pPr lvl="0"/>
            <a:r>
              <a:rPr lang="en-GB"/>
              <a:t>PALMS (school or GP referral)</a:t>
            </a:r>
          </a:p>
          <a:p>
            <a:pPr lvl="0"/>
            <a:endParaRPr lang="en-GB"/>
          </a:p>
        </p:txBody>
      </p:sp>
    </p:spTree>
  </p:cSld>
  <p:clrMapOvr>
    <a:masterClrMapping/>
  </p:clrMapOvr>
</p:sld>
</file>

<file path=ppt/theme/theme1.xml><?xml version="1.0" encoding="utf-8"?>
<a:theme xmlns:a="http://schemas.openxmlformats.org/drawingml/2006/main" name="Wisp">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533E1319E7564FAB49C7A4636EA8A1" ma:contentTypeVersion="16" ma:contentTypeDescription="Create a new document." ma:contentTypeScope="" ma:versionID="e875b972cd0447d9f3f16d0d5fe5aa62">
  <xsd:schema xmlns:xsd="http://www.w3.org/2001/XMLSchema" xmlns:xs="http://www.w3.org/2001/XMLSchema" xmlns:p="http://schemas.microsoft.com/office/2006/metadata/properties" xmlns:ns2="d7fc85c1-894c-4874-a34e-53028652a620" xmlns:ns3="7ee9fe79-8787-4fec-8532-e99f7f2f40f6" targetNamespace="http://schemas.microsoft.com/office/2006/metadata/properties" ma:root="true" ma:fieldsID="80a15dbf08c4d6f706dad08509059cb2" ns2:_="" ns3:_="">
    <xsd:import namespace="d7fc85c1-894c-4874-a34e-53028652a620"/>
    <xsd:import namespace="7ee9fe79-8787-4fec-8532-e99f7f2f40f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ObjectDetectorVersion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fc85c1-894c-4874-a34e-53028652a6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Location" ma:index="13" nillable="true" ma:displayName="Location" ma:descrip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1b7ec84d-3fbb-4f89-8926-109b92a49a90"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ee9fe79-8787-4fec-8532-e99f7f2f40f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8e9d5199-b58b-41ac-9da8-bd9143a70f45}" ma:internalName="TaxCatchAll" ma:showField="CatchAllData" ma:web="7ee9fe79-8787-4fec-8532-e99f7f2f40f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ee9fe79-8787-4fec-8532-e99f7f2f40f6" xsi:nil="true"/>
    <lcf76f155ced4ddcb4097134ff3c332f xmlns="d7fc85c1-894c-4874-a34e-53028652a62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2830564-3C74-4F48-97D5-0C5335640119}"/>
</file>

<file path=customXml/itemProps2.xml><?xml version="1.0" encoding="utf-8"?>
<ds:datastoreItem xmlns:ds="http://schemas.openxmlformats.org/officeDocument/2006/customXml" ds:itemID="{8D98F246-0BDF-439F-8779-0FE4789842B2}"/>
</file>

<file path=customXml/itemProps3.xml><?xml version="1.0" encoding="utf-8"?>
<ds:datastoreItem xmlns:ds="http://schemas.openxmlformats.org/officeDocument/2006/customXml" ds:itemID="{46C1F14B-47B5-4152-B76E-AA58FA641933}"/>
</file>

<file path=docProps/app.xml><?xml version="1.0" encoding="utf-8"?>
<Properties xmlns="http://schemas.openxmlformats.org/officeDocument/2006/extended-properties" xmlns:vt="http://schemas.openxmlformats.org/officeDocument/2006/docPropsVTypes">
  <Template>Wisp</Template>
  <TotalTime>179</TotalTime>
  <Words>511</Words>
  <Application>Microsoft Office PowerPoint</Application>
  <PresentationFormat>Widescreen</PresentationFormat>
  <Paragraphs>53</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Arial</vt:lpstr>
      <vt:lpstr>Century Gothic</vt:lpstr>
      <vt:lpstr>Wingdings 3</vt:lpstr>
      <vt:lpstr>Wisp</vt:lpstr>
      <vt:lpstr>Mental Health </vt:lpstr>
      <vt:lpstr>PowerPoint Presentation</vt:lpstr>
      <vt:lpstr>Mental Health Statistics</vt:lpstr>
      <vt:lpstr>Stress Bullseye </vt:lpstr>
      <vt:lpstr>The ABC Model, Albert Ellis </vt:lpstr>
      <vt:lpstr>The ABC Model </vt:lpstr>
      <vt:lpstr>Case study, Sælid and Nordahl (2017)</vt:lpstr>
      <vt:lpstr>PowerPoint Presentation</vt:lpstr>
      <vt:lpstr>Helpful Resources</vt:lpstr>
      <vt:lpstr>Helpful Resources</vt:lpstr>
      <vt:lpstr>Helpful Resources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Lauren Nosal</dc:creator>
  <cp:lastModifiedBy>Lauren Nosal</cp:lastModifiedBy>
  <cp:revision>11</cp:revision>
  <dcterms:created xsi:type="dcterms:W3CDTF">2025-12-10T15:43:35Z</dcterms:created>
  <dcterms:modified xsi:type="dcterms:W3CDTF">2026-03-12T15:25:46Z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0x01010074533E1319E7564FAB49C7A4636EA8A1</vt:lpwstr>
  </property>
</Properties>
</file>